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autoCompressPictures="0">
  <p:sldMasterIdLst>
    <p:sldMasterId id="2147483648" r:id="rId1"/>
  </p:sldMasterIdLst>
  <p:notesMasterIdLst>
    <p:notesMasterId r:id="rId24"/>
  </p:notesMasterIdLst>
  <p:sldIdLst>
    <p:sldId id="586" r:id="rId2"/>
    <p:sldId id="602" r:id="rId3"/>
    <p:sldId id="606" r:id="rId4"/>
    <p:sldId id="605" r:id="rId5"/>
    <p:sldId id="608" r:id="rId6"/>
    <p:sldId id="604" r:id="rId7"/>
    <p:sldId id="398" r:id="rId8"/>
    <p:sldId id="600" r:id="rId9"/>
    <p:sldId id="400" r:id="rId10"/>
    <p:sldId id="587" r:id="rId11"/>
    <p:sldId id="679" r:id="rId12"/>
    <p:sldId id="674" r:id="rId13"/>
    <p:sldId id="675" r:id="rId14"/>
    <p:sldId id="648" r:id="rId15"/>
    <p:sldId id="649" r:id="rId16"/>
    <p:sldId id="650" r:id="rId17"/>
    <p:sldId id="656" r:id="rId18"/>
    <p:sldId id="651" r:id="rId19"/>
    <p:sldId id="652" r:id="rId20"/>
    <p:sldId id="654" r:id="rId21"/>
    <p:sldId id="655" r:id="rId22"/>
    <p:sldId id="584" r:id="rId23"/>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81"/>
  </p:normalViewPr>
  <p:slideViewPr>
    <p:cSldViewPr>
      <p:cViewPr varScale="1">
        <p:scale>
          <a:sx n="107" d="100"/>
          <a:sy n="107" d="100"/>
        </p:scale>
        <p:origin x="1760" y="176"/>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91" d="100"/>
          <a:sy n="91" d="100"/>
        </p:scale>
        <p:origin x="2946"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C53F7A9E-A52B-E54A-9AD4-05B0C0E2422E}"/>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defRPr sz="1200">
                <a:latin typeface="Arial" charset="0"/>
                <a:ea typeface="ＭＳ Ｐゴシック" charset="-128"/>
                <a:cs typeface="ＭＳ Ｐゴシック" charset="-128"/>
              </a:defRPr>
            </a:lvl1pPr>
          </a:lstStyle>
          <a:p>
            <a:pPr>
              <a:defRPr/>
            </a:pPr>
            <a:endParaRPr lang="en-US" dirty="0"/>
          </a:p>
        </p:txBody>
      </p:sp>
      <p:sp>
        <p:nvSpPr>
          <p:cNvPr id="6147" name="Rectangle 3">
            <a:extLst>
              <a:ext uri="{FF2B5EF4-FFF2-40B4-BE49-F238E27FC236}">
                <a16:creationId xmlns:a16="http://schemas.microsoft.com/office/drawing/2014/main" id="{983355D7-3596-8345-BF33-3F173A389DAE}"/>
              </a:ext>
            </a:extLst>
          </p:cNvPr>
          <p:cNvSpPr>
            <a:spLocks noGrp="1" noChangeArrowheads="1"/>
          </p:cNvSpPr>
          <p:nvPr>
            <p:ph type="dt" idx="1"/>
          </p:nvPr>
        </p:nvSpPr>
        <p:spPr bwMode="auto">
          <a:xfrm>
            <a:off x="3971925" y="0"/>
            <a:ext cx="3038475" cy="465138"/>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a:defRPr sz="1200">
                <a:latin typeface="Arial" charset="0"/>
                <a:ea typeface="ＭＳ Ｐゴシック" charset="-128"/>
                <a:cs typeface="ＭＳ Ｐゴシック" charset="-128"/>
              </a:defRPr>
            </a:lvl1pPr>
          </a:lstStyle>
          <a:p>
            <a:pPr>
              <a:defRPr/>
            </a:pPr>
            <a:endParaRPr lang="en-US" dirty="0"/>
          </a:p>
        </p:txBody>
      </p:sp>
      <p:sp>
        <p:nvSpPr>
          <p:cNvPr id="1126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a:extLst>
              <a:ext uri="{FF2B5EF4-FFF2-40B4-BE49-F238E27FC236}">
                <a16:creationId xmlns:a16="http://schemas.microsoft.com/office/drawing/2014/main" id="{0DD5989D-0A1A-E845-8693-862DF2F1C8A4}"/>
              </a:ext>
            </a:extLst>
          </p:cNvPr>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a:extLst>
              <a:ext uri="{FF2B5EF4-FFF2-40B4-BE49-F238E27FC236}">
                <a16:creationId xmlns:a16="http://schemas.microsoft.com/office/drawing/2014/main" id="{4F3FCF8B-3752-2449-8A9C-2AE50EB431CE}"/>
              </a:ext>
            </a:extLst>
          </p:cNvPr>
          <p:cNvSpPr>
            <a:spLocks noGrp="1" noChangeArrowheads="1"/>
          </p:cNvSpPr>
          <p:nvPr>
            <p:ph type="ftr" sz="quarter" idx="4"/>
          </p:nvPr>
        </p:nvSpPr>
        <p:spPr bwMode="auto">
          <a:xfrm>
            <a:off x="0" y="8831263"/>
            <a:ext cx="3038475" cy="465137"/>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defRPr sz="1200">
                <a:latin typeface="Arial" charset="0"/>
                <a:ea typeface="ＭＳ Ｐゴシック" charset="-128"/>
                <a:cs typeface="ＭＳ Ｐゴシック" charset="-128"/>
              </a:defRPr>
            </a:lvl1pPr>
          </a:lstStyle>
          <a:p>
            <a:pPr>
              <a:defRPr/>
            </a:pPr>
            <a:endParaRPr lang="en-US" dirty="0"/>
          </a:p>
        </p:txBody>
      </p:sp>
      <p:sp>
        <p:nvSpPr>
          <p:cNvPr id="6151" name="Rectangle 7">
            <a:extLst>
              <a:ext uri="{FF2B5EF4-FFF2-40B4-BE49-F238E27FC236}">
                <a16:creationId xmlns:a16="http://schemas.microsoft.com/office/drawing/2014/main" id="{170DC61F-C9BE-0E4C-BFFC-170836F849C1}"/>
              </a:ext>
            </a:extLst>
          </p:cNvPr>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a:defRPr sz="1200"/>
            </a:lvl1pPr>
          </a:lstStyle>
          <a:p>
            <a:pPr>
              <a:defRPr/>
            </a:pPr>
            <a:fld id="{852778AA-7E6A-460F-A7C5-77CFF37E08AA}" type="slidenum">
              <a:rPr lang="en-US" altLang="en-US"/>
              <a:pPr>
                <a:defRPr/>
              </a:pPr>
              <a:t>‹#›</a:t>
            </a:fld>
            <a:endParaRPr lang="en-US" altLang="en-US" dirty="0"/>
          </a:p>
        </p:txBody>
      </p:sp>
    </p:spTree>
    <p:extLst>
      <p:ext uri="{BB962C8B-B14F-4D97-AF65-F5344CB8AC3E}">
        <p14:creationId xmlns:p14="http://schemas.microsoft.com/office/powerpoint/2010/main" val="1376395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20F8B2-D439-4FEA-9C4A-2A1482DD28F3}" type="slidenum">
              <a:rPr lang="en-US" smtClean="0"/>
              <a:t>11</a:t>
            </a:fld>
            <a:endParaRPr lang="en-US"/>
          </a:p>
        </p:txBody>
      </p:sp>
    </p:spTree>
    <p:extLst>
      <p:ext uri="{BB962C8B-B14F-4D97-AF65-F5344CB8AC3E}">
        <p14:creationId xmlns:p14="http://schemas.microsoft.com/office/powerpoint/2010/main" val="2578330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20F8B2-D439-4FEA-9C4A-2A1482DD28F3}" type="slidenum">
              <a:rPr lang="en-US" smtClean="0"/>
              <a:t>12</a:t>
            </a:fld>
            <a:endParaRPr lang="en-US"/>
          </a:p>
        </p:txBody>
      </p:sp>
    </p:spTree>
    <p:extLst>
      <p:ext uri="{BB962C8B-B14F-4D97-AF65-F5344CB8AC3E}">
        <p14:creationId xmlns:p14="http://schemas.microsoft.com/office/powerpoint/2010/main" val="2908827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3">
            <a:extLst>
              <a:ext uri="{FF2B5EF4-FFF2-40B4-BE49-F238E27FC236}">
                <a16:creationId xmlns:a16="http://schemas.microsoft.com/office/drawing/2014/main" id="{8C97962F-38A9-1440-BC29-47A5AD08FB55}"/>
              </a:ext>
            </a:extLst>
          </p:cNvPr>
          <p:cNvSpPr>
            <a:spLocks noChangeArrowheads="1"/>
          </p:cNvSpPr>
          <p:nvPr userDrawn="1"/>
        </p:nvSpPr>
        <p:spPr bwMode="auto">
          <a:xfrm>
            <a:off x="0" y="6565900"/>
            <a:ext cx="9144000" cy="304800"/>
          </a:xfrm>
          <a:prstGeom prst="rect">
            <a:avLst/>
          </a:prstGeom>
          <a:solidFill>
            <a:srgbClr val="18346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defRPr/>
            </a:pPr>
            <a:endParaRPr lang="en-US" altLang="en-US" dirty="0"/>
          </a:p>
        </p:txBody>
      </p:sp>
      <p:sp>
        <p:nvSpPr>
          <p:cNvPr id="5" name="Rectangle 14">
            <a:extLst>
              <a:ext uri="{FF2B5EF4-FFF2-40B4-BE49-F238E27FC236}">
                <a16:creationId xmlns:a16="http://schemas.microsoft.com/office/drawing/2014/main" id="{B3BE65D3-DAB3-8F44-8DB0-712AE20536B1}"/>
              </a:ext>
            </a:extLst>
          </p:cNvPr>
          <p:cNvSpPr>
            <a:spLocks noChangeArrowheads="1"/>
          </p:cNvSpPr>
          <p:nvPr userDrawn="1"/>
        </p:nvSpPr>
        <p:spPr bwMode="auto">
          <a:xfrm>
            <a:off x="0" y="228600"/>
            <a:ext cx="9144000" cy="4800600"/>
          </a:xfrm>
          <a:prstGeom prst="rect">
            <a:avLst/>
          </a:prstGeom>
          <a:gradFill rotWithShape="0">
            <a:gsLst>
              <a:gs pos="0">
                <a:srgbClr val="183465"/>
              </a:gs>
              <a:gs pos="100000">
                <a:srgbClr val="498DBD"/>
              </a:gs>
            </a:gsLst>
            <a:lin ang="5400000" scaled="1"/>
          </a:gradFill>
          <a:ln>
            <a:noFill/>
          </a:ln>
          <a:extLst>
            <a:ext uri="{91240B29-F687-4F45-9708-019B960494DF}">
              <a14:hiddenLine xmlns:a14="http://schemas.microsoft.com/office/drawing/2010/main" w="0">
                <a:solidFill>
                  <a:srgbClr val="000000"/>
                </a:solidFill>
                <a:miter lim="800000"/>
                <a:headEnd/>
                <a:tailEnd/>
              </a14:hiddenLine>
            </a:ext>
          </a:extLst>
        </p:spPr>
        <p:txBody>
          <a:bodyPr wrap="none" anchor="ct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defRPr/>
            </a:pPr>
            <a:endParaRPr lang="en-US" altLang="en-US" dirty="0"/>
          </a:p>
        </p:txBody>
      </p:sp>
      <p:sp>
        <p:nvSpPr>
          <p:cNvPr id="6" name="Line 7"/>
          <p:cNvSpPr>
            <a:spLocks noChangeShapeType="1"/>
          </p:cNvSpPr>
          <p:nvPr userDrawn="1"/>
        </p:nvSpPr>
        <p:spPr bwMode="auto">
          <a:xfrm flipV="1">
            <a:off x="3175" y="163513"/>
            <a:ext cx="9134475" cy="25400"/>
          </a:xfrm>
          <a:prstGeom prst="line">
            <a:avLst/>
          </a:prstGeom>
          <a:noFill/>
          <a:ln w="44450">
            <a:solidFill>
              <a:srgbClr val="BBBCA9"/>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7" name="Line 8"/>
          <p:cNvSpPr>
            <a:spLocks noChangeShapeType="1"/>
          </p:cNvSpPr>
          <p:nvPr userDrawn="1"/>
        </p:nvSpPr>
        <p:spPr bwMode="auto">
          <a:xfrm>
            <a:off x="0" y="6510338"/>
            <a:ext cx="9144000" cy="0"/>
          </a:xfrm>
          <a:prstGeom prst="line">
            <a:avLst/>
          </a:prstGeom>
          <a:noFill/>
          <a:ln w="38100">
            <a:solidFill>
              <a:srgbClr val="BBBCA9"/>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pic>
        <p:nvPicPr>
          <p:cNvPr id="8" name="Picture 17" descr="EinsteinMontefioreRGB.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57388" y="5502275"/>
            <a:ext cx="5281612" cy="66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8" name="Rectangle 2"/>
          <p:cNvSpPr>
            <a:spLocks noGrp="1" noChangeArrowheads="1"/>
          </p:cNvSpPr>
          <p:nvPr>
            <p:ph type="ctrTitle"/>
          </p:nvPr>
        </p:nvSpPr>
        <p:spPr>
          <a:xfrm>
            <a:off x="685800" y="1371600"/>
            <a:ext cx="7772400" cy="1143000"/>
          </a:xfrm>
        </p:spPr>
        <p:txBody>
          <a:bodyPr/>
          <a:lstStyle>
            <a:lvl1pPr algn="ctr">
              <a:defRPr sz="3600">
                <a:latin typeface="Arial Bold" pitchFamily="-32" charset="0"/>
              </a:defRPr>
            </a:lvl1pPr>
          </a:lstStyle>
          <a:p>
            <a:r>
              <a:rPr lang="en-US"/>
              <a:t>Click to edit Master title style</a:t>
            </a:r>
          </a:p>
        </p:txBody>
      </p:sp>
      <p:sp>
        <p:nvSpPr>
          <p:cNvPr id="4099" name="Rectangle 3"/>
          <p:cNvSpPr>
            <a:spLocks noGrp="1" noChangeArrowheads="1"/>
          </p:cNvSpPr>
          <p:nvPr>
            <p:ph type="subTitle" idx="1"/>
          </p:nvPr>
        </p:nvSpPr>
        <p:spPr>
          <a:xfrm>
            <a:off x="1371600" y="2971800"/>
            <a:ext cx="6400800" cy="1752600"/>
          </a:xfrm>
        </p:spPr>
        <p:txBody>
          <a:bodyPr/>
          <a:lstStyle>
            <a:lvl1pPr marL="0" indent="0" algn="ctr">
              <a:buFontTx/>
              <a:buNone/>
              <a:defRPr sz="2200">
                <a:solidFill>
                  <a:schemeClr val="bg1"/>
                </a:solidFill>
              </a:defRPr>
            </a:lvl1pPr>
          </a:lstStyle>
          <a:p>
            <a:r>
              <a:rPr lang="en-US"/>
              <a:t>Click to edit Master subtitle style</a:t>
            </a:r>
          </a:p>
          <a:p>
            <a:endParaRPr lang="en-US"/>
          </a:p>
        </p:txBody>
      </p:sp>
    </p:spTree>
    <p:extLst>
      <p:ext uri="{BB962C8B-B14F-4D97-AF65-F5344CB8AC3E}">
        <p14:creationId xmlns:p14="http://schemas.microsoft.com/office/powerpoint/2010/main" val="3881640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B6627E05-9D13-A840-9259-CD70B283E8EA}"/>
              </a:ext>
            </a:extLst>
          </p:cNvPr>
          <p:cNvSpPr>
            <a:spLocks noGrp="1"/>
          </p:cNvSpPr>
          <p:nvPr>
            <p:ph type="sldNum" sz="quarter" idx="10"/>
          </p:nvPr>
        </p:nvSpPr>
        <p:spPr/>
        <p:txBody>
          <a:bodyPr/>
          <a:lstStyle>
            <a:lvl1pPr>
              <a:defRPr/>
            </a:lvl1pPr>
          </a:lstStyle>
          <a:p>
            <a:pPr>
              <a:defRPr/>
            </a:pPr>
            <a:r>
              <a:rPr lang="en-US" altLang="en-US" dirty="0"/>
              <a:t>  </a:t>
            </a:r>
            <a:r>
              <a:rPr lang="en-US" altLang="en-US" dirty="0">
                <a:solidFill>
                  <a:srgbClr val="8FBEDC"/>
                </a:solidFill>
              </a:rPr>
              <a:t>| </a:t>
            </a:r>
            <a:r>
              <a:rPr lang="en-US" altLang="en-US" sz="1100" dirty="0">
                <a:solidFill>
                  <a:schemeClr val="tx1"/>
                </a:solidFill>
              </a:rPr>
              <a:t> </a:t>
            </a:r>
            <a:fld id="{4D32706A-2C57-4F4A-9640-E1CC454F93C3}" type="slidenum">
              <a:rPr lang="en-US" altLang="en-US" sz="1100"/>
              <a:pPr>
                <a:defRPr/>
              </a:pPr>
              <a:t>‹#›</a:t>
            </a:fld>
            <a:endParaRPr lang="en-US" altLang="en-US" sz="1100" dirty="0">
              <a:solidFill>
                <a:srgbClr val="383272"/>
              </a:solidFill>
            </a:endParaRPr>
          </a:p>
        </p:txBody>
      </p:sp>
      <p:sp>
        <p:nvSpPr>
          <p:cNvPr id="5" name="Date Placeholder 5">
            <a:extLst>
              <a:ext uri="{FF2B5EF4-FFF2-40B4-BE49-F238E27FC236}">
                <a16:creationId xmlns:a16="http://schemas.microsoft.com/office/drawing/2014/main" id="{7511D09B-C92E-0641-A29A-49A4077AB906}"/>
              </a:ext>
            </a:extLst>
          </p:cNvPr>
          <p:cNvSpPr>
            <a:spLocks noGrp="1"/>
          </p:cNvSpPr>
          <p:nvPr>
            <p:ph type="dt" sz="half" idx="11"/>
          </p:nvPr>
        </p:nvSpPr>
        <p:spPr/>
        <p:txBody>
          <a:bodyPr/>
          <a:lstStyle>
            <a:lvl1pPr>
              <a:defRPr/>
            </a:lvl1pPr>
          </a:lstStyle>
          <a:p>
            <a:pPr>
              <a:defRPr/>
            </a:pPr>
            <a:fld id="{51005C71-D942-471B-B398-E3A368C79D5F}" type="datetime1">
              <a:rPr lang="en-US"/>
              <a:pPr>
                <a:defRPr/>
              </a:pPr>
              <a:t>9/29/23</a:t>
            </a:fld>
            <a:endParaRPr lang="en-US" dirty="0"/>
          </a:p>
        </p:txBody>
      </p:sp>
    </p:spTree>
    <p:extLst>
      <p:ext uri="{BB962C8B-B14F-4D97-AF65-F5344CB8AC3E}">
        <p14:creationId xmlns:p14="http://schemas.microsoft.com/office/powerpoint/2010/main" val="2742331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a:extLst>
              <a:ext uri="{FF2B5EF4-FFF2-40B4-BE49-F238E27FC236}">
                <a16:creationId xmlns:a16="http://schemas.microsoft.com/office/drawing/2014/main" id="{6C2CD88C-8BC7-B449-AFD7-2FA9ED14232F}"/>
              </a:ext>
            </a:extLst>
          </p:cNvPr>
          <p:cNvSpPr>
            <a:spLocks noGrp="1"/>
          </p:cNvSpPr>
          <p:nvPr>
            <p:ph type="sldNum" sz="quarter" idx="10"/>
          </p:nvPr>
        </p:nvSpPr>
        <p:spPr/>
        <p:txBody>
          <a:bodyPr/>
          <a:lstStyle>
            <a:lvl1pPr>
              <a:defRPr/>
            </a:lvl1pPr>
          </a:lstStyle>
          <a:p>
            <a:pPr>
              <a:defRPr/>
            </a:pPr>
            <a:r>
              <a:rPr lang="en-US" altLang="en-US" dirty="0"/>
              <a:t>  </a:t>
            </a:r>
            <a:r>
              <a:rPr lang="en-US" altLang="en-US" dirty="0">
                <a:solidFill>
                  <a:srgbClr val="8FBEDC"/>
                </a:solidFill>
              </a:rPr>
              <a:t>| </a:t>
            </a:r>
            <a:r>
              <a:rPr lang="en-US" altLang="en-US" sz="1100" dirty="0">
                <a:solidFill>
                  <a:schemeClr val="tx1"/>
                </a:solidFill>
              </a:rPr>
              <a:t> </a:t>
            </a:r>
            <a:fld id="{720C4A48-4325-4E1D-8560-A0310D3FE145}" type="slidenum">
              <a:rPr lang="en-US" altLang="en-US" sz="1100"/>
              <a:pPr>
                <a:defRPr/>
              </a:pPr>
              <a:t>‹#›</a:t>
            </a:fld>
            <a:endParaRPr lang="en-US" altLang="en-US" sz="1100" dirty="0">
              <a:solidFill>
                <a:srgbClr val="383272"/>
              </a:solidFill>
            </a:endParaRPr>
          </a:p>
        </p:txBody>
      </p:sp>
      <p:sp>
        <p:nvSpPr>
          <p:cNvPr id="5" name="Date Placeholder 5">
            <a:extLst>
              <a:ext uri="{FF2B5EF4-FFF2-40B4-BE49-F238E27FC236}">
                <a16:creationId xmlns:a16="http://schemas.microsoft.com/office/drawing/2014/main" id="{DE653FF6-D09C-A34E-8FE5-52E01A707B55}"/>
              </a:ext>
            </a:extLst>
          </p:cNvPr>
          <p:cNvSpPr>
            <a:spLocks noGrp="1"/>
          </p:cNvSpPr>
          <p:nvPr>
            <p:ph type="dt" sz="half" idx="11"/>
          </p:nvPr>
        </p:nvSpPr>
        <p:spPr/>
        <p:txBody>
          <a:bodyPr/>
          <a:lstStyle>
            <a:lvl1pPr>
              <a:defRPr/>
            </a:lvl1pPr>
          </a:lstStyle>
          <a:p>
            <a:pPr>
              <a:defRPr/>
            </a:pPr>
            <a:fld id="{BFE75027-16C0-4F47-B009-C1A7674F3B5B}" type="datetime1">
              <a:rPr lang="en-US"/>
              <a:pPr>
                <a:defRPr/>
              </a:pPr>
              <a:t>9/29/23</a:t>
            </a:fld>
            <a:endParaRPr lang="en-US" dirty="0"/>
          </a:p>
        </p:txBody>
      </p:sp>
    </p:spTree>
    <p:extLst>
      <p:ext uri="{BB962C8B-B14F-4D97-AF65-F5344CB8AC3E}">
        <p14:creationId xmlns:p14="http://schemas.microsoft.com/office/powerpoint/2010/main" val="9052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86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981200"/>
            <a:ext cx="3886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7B0B58E-B86F-4445-9F06-C5BE690CFAE6}"/>
              </a:ext>
            </a:extLst>
          </p:cNvPr>
          <p:cNvSpPr>
            <a:spLocks noGrp="1"/>
          </p:cNvSpPr>
          <p:nvPr>
            <p:ph type="sldNum" sz="quarter" idx="10"/>
          </p:nvPr>
        </p:nvSpPr>
        <p:spPr/>
        <p:txBody>
          <a:bodyPr/>
          <a:lstStyle>
            <a:lvl1pPr>
              <a:defRPr/>
            </a:lvl1pPr>
          </a:lstStyle>
          <a:p>
            <a:pPr>
              <a:defRPr/>
            </a:pPr>
            <a:r>
              <a:rPr lang="en-US" altLang="en-US" dirty="0"/>
              <a:t>  </a:t>
            </a:r>
            <a:r>
              <a:rPr lang="en-US" altLang="en-US" dirty="0">
                <a:solidFill>
                  <a:srgbClr val="8FBEDC"/>
                </a:solidFill>
              </a:rPr>
              <a:t>| </a:t>
            </a:r>
            <a:r>
              <a:rPr lang="en-US" altLang="en-US" sz="1100" dirty="0">
                <a:solidFill>
                  <a:schemeClr val="tx1"/>
                </a:solidFill>
              </a:rPr>
              <a:t> </a:t>
            </a:r>
            <a:fld id="{A5D07632-09DC-4CB7-A09A-978524D7E7EF}" type="slidenum">
              <a:rPr lang="en-US" altLang="en-US" sz="1100"/>
              <a:pPr>
                <a:defRPr/>
              </a:pPr>
              <a:t>‹#›</a:t>
            </a:fld>
            <a:endParaRPr lang="en-US" altLang="en-US" sz="1100" dirty="0">
              <a:solidFill>
                <a:srgbClr val="383272"/>
              </a:solidFill>
            </a:endParaRPr>
          </a:p>
        </p:txBody>
      </p:sp>
      <p:sp>
        <p:nvSpPr>
          <p:cNvPr id="6" name="Date Placeholder 6">
            <a:extLst>
              <a:ext uri="{FF2B5EF4-FFF2-40B4-BE49-F238E27FC236}">
                <a16:creationId xmlns:a16="http://schemas.microsoft.com/office/drawing/2014/main" id="{0FCA02C4-A5FC-B74A-B5B8-E6817CF3A8A2}"/>
              </a:ext>
            </a:extLst>
          </p:cNvPr>
          <p:cNvSpPr>
            <a:spLocks noGrp="1"/>
          </p:cNvSpPr>
          <p:nvPr>
            <p:ph type="dt" sz="half" idx="11"/>
          </p:nvPr>
        </p:nvSpPr>
        <p:spPr/>
        <p:txBody>
          <a:bodyPr/>
          <a:lstStyle>
            <a:lvl1pPr>
              <a:defRPr/>
            </a:lvl1pPr>
          </a:lstStyle>
          <a:p>
            <a:pPr>
              <a:defRPr/>
            </a:pPr>
            <a:fld id="{6FDEC4DD-FA34-4CC0-8AE6-E43472C1398A}" type="datetime1">
              <a:rPr lang="en-US"/>
              <a:pPr>
                <a:defRPr/>
              </a:pPr>
              <a:t>9/29/23</a:t>
            </a:fld>
            <a:endParaRPr lang="en-US" dirty="0"/>
          </a:p>
        </p:txBody>
      </p:sp>
    </p:spTree>
    <p:extLst>
      <p:ext uri="{BB962C8B-B14F-4D97-AF65-F5344CB8AC3E}">
        <p14:creationId xmlns:p14="http://schemas.microsoft.com/office/powerpoint/2010/main" val="4278146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08FC8D1B-79E0-4A46-9ADF-1714E52D9E7D}"/>
              </a:ext>
            </a:extLst>
          </p:cNvPr>
          <p:cNvSpPr>
            <a:spLocks noGrp="1"/>
          </p:cNvSpPr>
          <p:nvPr>
            <p:ph type="sldNum" sz="quarter" idx="10"/>
          </p:nvPr>
        </p:nvSpPr>
        <p:spPr/>
        <p:txBody>
          <a:bodyPr/>
          <a:lstStyle>
            <a:lvl1pPr>
              <a:defRPr/>
            </a:lvl1pPr>
          </a:lstStyle>
          <a:p>
            <a:pPr>
              <a:defRPr/>
            </a:pPr>
            <a:r>
              <a:rPr lang="en-US" altLang="en-US" dirty="0"/>
              <a:t>  </a:t>
            </a:r>
            <a:r>
              <a:rPr lang="en-US" altLang="en-US" dirty="0">
                <a:solidFill>
                  <a:srgbClr val="8FBEDC"/>
                </a:solidFill>
              </a:rPr>
              <a:t>| </a:t>
            </a:r>
            <a:r>
              <a:rPr lang="en-US" altLang="en-US" sz="1100" dirty="0">
                <a:solidFill>
                  <a:schemeClr val="tx1"/>
                </a:solidFill>
              </a:rPr>
              <a:t> </a:t>
            </a:r>
            <a:fld id="{7DCDCA93-54FA-47CA-8D3C-94068BD6B6DD}" type="slidenum">
              <a:rPr lang="en-US" altLang="en-US" sz="1100"/>
              <a:pPr>
                <a:defRPr/>
              </a:pPr>
              <a:t>‹#›</a:t>
            </a:fld>
            <a:endParaRPr lang="en-US" altLang="en-US" sz="1100" dirty="0">
              <a:solidFill>
                <a:srgbClr val="383272"/>
              </a:solidFill>
            </a:endParaRPr>
          </a:p>
        </p:txBody>
      </p:sp>
      <p:sp>
        <p:nvSpPr>
          <p:cNvPr id="8" name="Date Placeholder 8">
            <a:extLst>
              <a:ext uri="{FF2B5EF4-FFF2-40B4-BE49-F238E27FC236}">
                <a16:creationId xmlns:a16="http://schemas.microsoft.com/office/drawing/2014/main" id="{55E7B1A8-AF15-7448-969F-370C09594411}"/>
              </a:ext>
            </a:extLst>
          </p:cNvPr>
          <p:cNvSpPr>
            <a:spLocks noGrp="1"/>
          </p:cNvSpPr>
          <p:nvPr>
            <p:ph type="dt" sz="half" idx="11"/>
          </p:nvPr>
        </p:nvSpPr>
        <p:spPr/>
        <p:txBody>
          <a:bodyPr/>
          <a:lstStyle>
            <a:lvl1pPr>
              <a:defRPr/>
            </a:lvl1pPr>
          </a:lstStyle>
          <a:p>
            <a:pPr>
              <a:defRPr/>
            </a:pPr>
            <a:fld id="{D6797ABD-B678-4E48-910B-257595B8EF70}" type="datetime1">
              <a:rPr lang="en-US"/>
              <a:pPr>
                <a:defRPr/>
              </a:pPr>
              <a:t>9/29/23</a:t>
            </a:fld>
            <a:endParaRPr lang="en-US" dirty="0"/>
          </a:p>
        </p:txBody>
      </p:sp>
    </p:spTree>
    <p:extLst>
      <p:ext uri="{BB962C8B-B14F-4D97-AF65-F5344CB8AC3E}">
        <p14:creationId xmlns:p14="http://schemas.microsoft.com/office/powerpoint/2010/main" val="637807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4B7EB7C9-5FAD-CE42-B309-B8126BA3B3DF}"/>
              </a:ext>
            </a:extLst>
          </p:cNvPr>
          <p:cNvSpPr>
            <a:spLocks noGrp="1"/>
          </p:cNvSpPr>
          <p:nvPr>
            <p:ph type="sldNum" sz="quarter" idx="10"/>
          </p:nvPr>
        </p:nvSpPr>
        <p:spPr/>
        <p:txBody>
          <a:bodyPr/>
          <a:lstStyle>
            <a:lvl1pPr>
              <a:defRPr/>
            </a:lvl1pPr>
          </a:lstStyle>
          <a:p>
            <a:pPr>
              <a:defRPr/>
            </a:pPr>
            <a:r>
              <a:rPr lang="en-US" altLang="en-US" dirty="0"/>
              <a:t>  </a:t>
            </a:r>
            <a:r>
              <a:rPr lang="en-US" altLang="en-US" dirty="0">
                <a:solidFill>
                  <a:srgbClr val="8FBEDC"/>
                </a:solidFill>
              </a:rPr>
              <a:t>| </a:t>
            </a:r>
            <a:r>
              <a:rPr lang="en-US" altLang="en-US" sz="1100" dirty="0">
                <a:solidFill>
                  <a:schemeClr val="tx1"/>
                </a:solidFill>
              </a:rPr>
              <a:t> </a:t>
            </a:r>
            <a:fld id="{1EA74A5A-C6C6-471F-BAF1-0407D3D20AEC}" type="slidenum">
              <a:rPr lang="en-US" altLang="en-US" sz="1100"/>
              <a:pPr>
                <a:defRPr/>
              </a:pPr>
              <a:t>‹#›</a:t>
            </a:fld>
            <a:endParaRPr lang="en-US" altLang="en-US" sz="1100" dirty="0">
              <a:solidFill>
                <a:srgbClr val="383272"/>
              </a:solidFill>
            </a:endParaRPr>
          </a:p>
        </p:txBody>
      </p:sp>
      <p:sp>
        <p:nvSpPr>
          <p:cNvPr id="4" name="Date Placeholder 4">
            <a:extLst>
              <a:ext uri="{FF2B5EF4-FFF2-40B4-BE49-F238E27FC236}">
                <a16:creationId xmlns:a16="http://schemas.microsoft.com/office/drawing/2014/main" id="{75312DA2-5A77-4647-AF44-F99F4554A318}"/>
              </a:ext>
            </a:extLst>
          </p:cNvPr>
          <p:cNvSpPr>
            <a:spLocks noGrp="1"/>
          </p:cNvSpPr>
          <p:nvPr>
            <p:ph type="dt" sz="half" idx="11"/>
          </p:nvPr>
        </p:nvSpPr>
        <p:spPr/>
        <p:txBody>
          <a:bodyPr/>
          <a:lstStyle>
            <a:lvl1pPr>
              <a:defRPr/>
            </a:lvl1pPr>
          </a:lstStyle>
          <a:p>
            <a:pPr>
              <a:defRPr/>
            </a:pPr>
            <a:fld id="{A779E441-310B-4BAE-9511-45DDCD3344B6}" type="datetime1">
              <a:rPr lang="en-US"/>
              <a:pPr>
                <a:defRPr/>
              </a:pPr>
              <a:t>9/29/23</a:t>
            </a:fld>
            <a:endParaRPr lang="en-US" dirty="0"/>
          </a:p>
        </p:txBody>
      </p:sp>
    </p:spTree>
    <p:extLst>
      <p:ext uri="{BB962C8B-B14F-4D97-AF65-F5344CB8AC3E}">
        <p14:creationId xmlns:p14="http://schemas.microsoft.com/office/powerpoint/2010/main" val="2613096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0C757B-CB98-D04E-82A4-7707B9B022DB}"/>
              </a:ext>
            </a:extLst>
          </p:cNvPr>
          <p:cNvSpPr>
            <a:spLocks noGrp="1"/>
          </p:cNvSpPr>
          <p:nvPr>
            <p:ph type="sldNum" sz="quarter" idx="10"/>
          </p:nvPr>
        </p:nvSpPr>
        <p:spPr/>
        <p:txBody>
          <a:bodyPr/>
          <a:lstStyle>
            <a:lvl1pPr>
              <a:defRPr/>
            </a:lvl1pPr>
          </a:lstStyle>
          <a:p>
            <a:pPr>
              <a:defRPr/>
            </a:pPr>
            <a:r>
              <a:rPr lang="en-US" altLang="en-US" dirty="0"/>
              <a:t>  </a:t>
            </a:r>
            <a:r>
              <a:rPr lang="en-US" altLang="en-US" dirty="0">
                <a:solidFill>
                  <a:srgbClr val="8FBEDC"/>
                </a:solidFill>
              </a:rPr>
              <a:t>| </a:t>
            </a:r>
            <a:r>
              <a:rPr lang="en-US" altLang="en-US" sz="1100" dirty="0">
                <a:solidFill>
                  <a:schemeClr val="tx1"/>
                </a:solidFill>
              </a:rPr>
              <a:t> </a:t>
            </a:r>
            <a:fld id="{BD65E20F-6B09-4EF6-A01F-C3C1560B414F}" type="slidenum">
              <a:rPr lang="en-US" altLang="en-US" sz="1100"/>
              <a:pPr>
                <a:defRPr/>
              </a:pPr>
              <a:t>‹#›</a:t>
            </a:fld>
            <a:endParaRPr lang="en-US" altLang="en-US" sz="1100" dirty="0">
              <a:solidFill>
                <a:srgbClr val="383272"/>
              </a:solidFill>
            </a:endParaRPr>
          </a:p>
        </p:txBody>
      </p:sp>
      <p:sp>
        <p:nvSpPr>
          <p:cNvPr id="3" name="Date Placeholder 3">
            <a:extLst>
              <a:ext uri="{FF2B5EF4-FFF2-40B4-BE49-F238E27FC236}">
                <a16:creationId xmlns:a16="http://schemas.microsoft.com/office/drawing/2014/main" id="{DBD5D86E-22C8-DE41-9E8E-490FCD3FEA15}"/>
              </a:ext>
            </a:extLst>
          </p:cNvPr>
          <p:cNvSpPr>
            <a:spLocks noGrp="1"/>
          </p:cNvSpPr>
          <p:nvPr>
            <p:ph type="dt" sz="half" idx="11"/>
          </p:nvPr>
        </p:nvSpPr>
        <p:spPr/>
        <p:txBody>
          <a:bodyPr/>
          <a:lstStyle>
            <a:lvl1pPr>
              <a:defRPr/>
            </a:lvl1pPr>
          </a:lstStyle>
          <a:p>
            <a:pPr>
              <a:defRPr/>
            </a:pPr>
            <a:fld id="{8F37B3A2-5C57-4AF1-AB3B-4BCCD4104E41}" type="datetime1">
              <a:rPr lang="en-US"/>
              <a:pPr>
                <a:defRPr/>
              </a:pPr>
              <a:t>9/29/23</a:t>
            </a:fld>
            <a:endParaRPr lang="en-US" dirty="0"/>
          </a:p>
        </p:txBody>
      </p:sp>
    </p:spTree>
    <p:extLst>
      <p:ext uri="{BB962C8B-B14F-4D97-AF65-F5344CB8AC3E}">
        <p14:creationId xmlns:p14="http://schemas.microsoft.com/office/powerpoint/2010/main" val="4234910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a:extLst>
              <a:ext uri="{FF2B5EF4-FFF2-40B4-BE49-F238E27FC236}">
                <a16:creationId xmlns:a16="http://schemas.microsoft.com/office/drawing/2014/main" id="{83AE27E7-3CA0-9342-A284-5AE88E3CF582}"/>
              </a:ext>
            </a:extLst>
          </p:cNvPr>
          <p:cNvSpPr>
            <a:spLocks noGrp="1"/>
          </p:cNvSpPr>
          <p:nvPr>
            <p:ph type="sldNum" sz="quarter" idx="10"/>
          </p:nvPr>
        </p:nvSpPr>
        <p:spPr/>
        <p:txBody>
          <a:bodyPr/>
          <a:lstStyle>
            <a:lvl1pPr>
              <a:defRPr/>
            </a:lvl1pPr>
          </a:lstStyle>
          <a:p>
            <a:pPr>
              <a:defRPr/>
            </a:pPr>
            <a:r>
              <a:rPr lang="en-US" altLang="en-US" dirty="0"/>
              <a:t>  </a:t>
            </a:r>
            <a:r>
              <a:rPr lang="en-US" altLang="en-US" dirty="0">
                <a:solidFill>
                  <a:srgbClr val="8FBEDC"/>
                </a:solidFill>
              </a:rPr>
              <a:t>| </a:t>
            </a:r>
            <a:r>
              <a:rPr lang="en-US" altLang="en-US" sz="1100" dirty="0">
                <a:solidFill>
                  <a:schemeClr val="tx1"/>
                </a:solidFill>
              </a:rPr>
              <a:t> </a:t>
            </a:r>
            <a:fld id="{1461F8B9-A356-49DF-9A70-9517551DA231}" type="slidenum">
              <a:rPr lang="en-US" altLang="en-US" sz="1100"/>
              <a:pPr>
                <a:defRPr/>
              </a:pPr>
              <a:t>‹#›</a:t>
            </a:fld>
            <a:endParaRPr lang="en-US" altLang="en-US" sz="1100" dirty="0">
              <a:solidFill>
                <a:srgbClr val="383272"/>
              </a:solidFill>
            </a:endParaRPr>
          </a:p>
        </p:txBody>
      </p:sp>
      <p:sp>
        <p:nvSpPr>
          <p:cNvPr id="6" name="Date Placeholder 6">
            <a:extLst>
              <a:ext uri="{FF2B5EF4-FFF2-40B4-BE49-F238E27FC236}">
                <a16:creationId xmlns:a16="http://schemas.microsoft.com/office/drawing/2014/main" id="{D6395E79-B4B1-3847-A827-C5DC53D1C6AA}"/>
              </a:ext>
            </a:extLst>
          </p:cNvPr>
          <p:cNvSpPr>
            <a:spLocks noGrp="1"/>
          </p:cNvSpPr>
          <p:nvPr>
            <p:ph type="dt" sz="half" idx="11"/>
          </p:nvPr>
        </p:nvSpPr>
        <p:spPr/>
        <p:txBody>
          <a:bodyPr/>
          <a:lstStyle>
            <a:lvl1pPr>
              <a:defRPr/>
            </a:lvl1pPr>
          </a:lstStyle>
          <a:p>
            <a:pPr>
              <a:defRPr/>
            </a:pPr>
            <a:fld id="{21794A88-8854-4643-9C33-BF905694117C}" type="datetime1">
              <a:rPr lang="en-US"/>
              <a:pPr>
                <a:defRPr/>
              </a:pPr>
              <a:t>9/29/23</a:t>
            </a:fld>
            <a:endParaRPr lang="en-US" dirty="0"/>
          </a:p>
        </p:txBody>
      </p:sp>
    </p:spTree>
    <p:extLst>
      <p:ext uri="{BB962C8B-B14F-4D97-AF65-F5344CB8AC3E}">
        <p14:creationId xmlns:p14="http://schemas.microsoft.com/office/powerpoint/2010/main" val="1401281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a:extLst>
              <a:ext uri="{FF2B5EF4-FFF2-40B4-BE49-F238E27FC236}">
                <a16:creationId xmlns:a16="http://schemas.microsoft.com/office/drawing/2014/main" id="{164E9184-5126-E94B-935C-8086A880BB30}"/>
              </a:ext>
            </a:extLst>
          </p:cNvPr>
          <p:cNvSpPr>
            <a:spLocks noGrp="1"/>
          </p:cNvSpPr>
          <p:nvPr>
            <p:ph type="sldNum" sz="quarter" idx="10"/>
          </p:nvPr>
        </p:nvSpPr>
        <p:spPr/>
        <p:txBody>
          <a:bodyPr/>
          <a:lstStyle>
            <a:lvl1pPr>
              <a:defRPr/>
            </a:lvl1pPr>
          </a:lstStyle>
          <a:p>
            <a:pPr>
              <a:defRPr/>
            </a:pPr>
            <a:r>
              <a:rPr lang="en-US" altLang="en-US" dirty="0"/>
              <a:t>  </a:t>
            </a:r>
            <a:r>
              <a:rPr lang="en-US" altLang="en-US" dirty="0">
                <a:solidFill>
                  <a:srgbClr val="8FBEDC"/>
                </a:solidFill>
              </a:rPr>
              <a:t>| </a:t>
            </a:r>
            <a:r>
              <a:rPr lang="en-US" altLang="en-US" sz="1100" dirty="0">
                <a:solidFill>
                  <a:schemeClr val="tx1"/>
                </a:solidFill>
              </a:rPr>
              <a:t> </a:t>
            </a:r>
            <a:fld id="{5BEA4244-6307-4F31-A626-3C541FD5E93F}" type="slidenum">
              <a:rPr lang="en-US" altLang="en-US" sz="1100"/>
              <a:pPr>
                <a:defRPr/>
              </a:pPr>
              <a:t>‹#›</a:t>
            </a:fld>
            <a:endParaRPr lang="en-US" altLang="en-US" sz="1100" dirty="0">
              <a:solidFill>
                <a:srgbClr val="383272"/>
              </a:solidFill>
            </a:endParaRPr>
          </a:p>
        </p:txBody>
      </p:sp>
      <p:sp>
        <p:nvSpPr>
          <p:cNvPr id="6" name="Date Placeholder 6">
            <a:extLst>
              <a:ext uri="{FF2B5EF4-FFF2-40B4-BE49-F238E27FC236}">
                <a16:creationId xmlns:a16="http://schemas.microsoft.com/office/drawing/2014/main" id="{B177C3C1-12D0-E340-B558-2ED5DA32CEA4}"/>
              </a:ext>
            </a:extLst>
          </p:cNvPr>
          <p:cNvSpPr>
            <a:spLocks noGrp="1"/>
          </p:cNvSpPr>
          <p:nvPr>
            <p:ph type="dt" sz="half" idx="11"/>
          </p:nvPr>
        </p:nvSpPr>
        <p:spPr/>
        <p:txBody>
          <a:bodyPr/>
          <a:lstStyle>
            <a:lvl1pPr>
              <a:defRPr/>
            </a:lvl1pPr>
          </a:lstStyle>
          <a:p>
            <a:pPr>
              <a:defRPr/>
            </a:pPr>
            <a:fld id="{CCE06B69-1942-444D-9397-B28C5A211706}" type="datetime1">
              <a:rPr lang="en-US"/>
              <a:pPr>
                <a:defRPr/>
              </a:pPr>
              <a:t>9/29/23</a:t>
            </a:fld>
            <a:endParaRPr lang="en-US" dirty="0"/>
          </a:p>
        </p:txBody>
      </p:sp>
    </p:spTree>
    <p:extLst>
      <p:ext uri="{BB962C8B-B14F-4D97-AF65-F5344CB8AC3E}">
        <p14:creationId xmlns:p14="http://schemas.microsoft.com/office/powerpoint/2010/main" val="340980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6">
            <a:extLst>
              <a:ext uri="{FF2B5EF4-FFF2-40B4-BE49-F238E27FC236}">
                <a16:creationId xmlns:a16="http://schemas.microsoft.com/office/drawing/2014/main" id="{F54E2063-BAA1-3042-B367-6C3573FBFB48}"/>
              </a:ext>
            </a:extLst>
          </p:cNvPr>
          <p:cNvSpPr>
            <a:spLocks noChangeArrowheads="1"/>
          </p:cNvSpPr>
          <p:nvPr userDrawn="1"/>
        </p:nvSpPr>
        <p:spPr bwMode="auto">
          <a:xfrm>
            <a:off x="0" y="6553200"/>
            <a:ext cx="9144000" cy="304800"/>
          </a:xfrm>
          <a:prstGeom prst="rect">
            <a:avLst/>
          </a:prstGeom>
          <a:solidFill>
            <a:srgbClr val="18346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defRPr/>
            </a:pPr>
            <a:endParaRPr lang="en-US" altLang="en-US" dirty="0"/>
          </a:p>
        </p:txBody>
      </p:sp>
      <p:sp>
        <p:nvSpPr>
          <p:cNvPr id="1027" name="Line 27"/>
          <p:cNvSpPr>
            <a:spLocks noChangeShapeType="1"/>
          </p:cNvSpPr>
          <p:nvPr userDrawn="1"/>
        </p:nvSpPr>
        <p:spPr bwMode="auto">
          <a:xfrm>
            <a:off x="0" y="6497638"/>
            <a:ext cx="9144000" cy="0"/>
          </a:xfrm>
          <a:prstGeom prst="line">
            <a:avLst/>
          </a:prstGeom>
          <a:noFill/>
          <a:ln w="38100">
            <a:solidFill>
              <a:srgbClr val="BBBCA9"/>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28" name="Rectangle 16">
            <a:extLst>
              <a:ext uri="{FF2B5EF4-FFF2-40B4-BE49-F238E27FC236}">
                <a16:creationId xmlns:a16="http://schemas.microsoft.com/office/drawing/2014/main" id="{D09344BC-71D8-294E-B634-94208E45BB34}"/>
              </a:ext>
            </a:extLst>
          </p:cNvPr>
          <p:cNvSpPr>
            <a:spLocks noChangeArrowheads="1"/>
          </p:cNvSpPr>
          <p:nvPr userDrawn="1"/>
        </p:nvSpPr>
        <p:spPr bwMode="auto">
          <a:xfrm>
            <a:off x="0" y="228600"/>
            <a:ext cx="9144000" cy="1524000"/>
          </a:xfrm>
          <a:prstGeom prst="rect">
            <a:avLst/>
          </a:prstGeom>
          <a:gradFill rotWithShape="0">
            <a:gsLst>
              <a:gs pos="0">
                <a:srgbClr val="193567"/>
              </a:gs>
              <a:gs pos="100000">
                <a:srgbClr val="498DBD"/>
              </a:gs>
            </a:gsLst>
            <a:lin ang="5400000" scaled="1"/>
          </a:gradFill>
          <a:ln>
            <a:noFill/>
          </a:ln>
          <a:extLst>
            <a:ext uri="{91240B29-F687-4F45-9708-019B960494DF}">
              <a14:hiddenLine xmlns:a14="http://schemas.microsoft.com/office/drawing/2010/main" w="0">
                <a:solidFill>
                  <a:srgbClr val="000000"/>
                </a:solidFill>
                <a:miter lim="800000"/>
                <a:headEnd/>
                <a:tailEnd/>
              </a14:hiddenLine>
            </a:ext>
          </a:extLst>
        </p:spPr>
        <p:txBody>
          <a:bodyPr wrap="none" anchor="ct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defRPr/>
            </a:pPr>
            <a:endParaRPr lang="en-US" altLang="en-US" dirty="0"/>
          </a:p>
        </p:txBody>
      </p:sp>
      <p:sp>
        <p:nvSpPr>
          <p:cNvPr id="1029" name="Rectangle 2"/>
          <p:cNvSpPr>
            <a:spLocks noGrp="1" noChangeArrowheads="1"/>
          </p:cNvSpPr>
          <p:nvPr>
            <p:ph type="title"/>
          </p:nvPr>
        </p:nvSpPr>
        <p:spPr bwMode="auto">
          <a:xfrm>
            <a:off x="685800" y="495300"/>
            <a:ext cx="792480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0" name="Rectangle 3"/>
          <p:cNvSpPr>
            <a:spLocks noGrp="1" noChangeArrowheads="1"/>
          </p:cNvSpPr>
          <p:nvPr>
            <p:ph type="body" idx="1"/>
          </p:nvPr>
        </p:nvSpPr>
        <p:spPr bwMode="auto">
          <a:xfrm>
            <a:off x="685800" y="1981200"/>
            <a:ext cx="7924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Rectangle 6">
            <a:extLst>
              <a:ext uri="{FF2B5EF4-FFF2-40B4-BE49-F238E27FC236}">
                <a16:creationId xmlns:a16="http://schemas.microsoft.com/office/drawing/2014/main" id="{3EABB091-ACCD-BA48-B8CC-E2B5CE544CFC}"/>
              </a:ext>
            </a:extLst>
          </p:cNvPr>
          <p:cNvSpPr>
            <a:spLocks noGrp="1" noChangeArrowheads="1"/>
          </p:cNvSpPr>
          <p:nvPr>
            <p:ph type="sldNum" sz="quarter" idx="4"/>
          </p:nvPr>
        </p:nvSpPr>
        <p:spPr bwMode="auto">
          <a:xfrm>
            <a:off x="8001000" y="6553200"/>
            <a:ext cx="6858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solidFill>
                  <a:schemeClr val="bg1"/>
                </a:solidFill>
              </a:defRPr>
            </a:lvl1pPr>
          </a:lstStyle>
          <a:p>
            <a:pPr>
              <a:defRPr/>
            </a:pPr>
            <a:r>
              <a:rPr lang="en-US" altLang="en-US" dirty="0"/>
              <a:t>  </a:t>
            </a:r>
            <a:r>
              <a:rPr lang="en-US" altLang="en-US" dirty="0">
                <a:solidFill>
                  <a:srgbClr val="8FBEDC"/>
                </a:solidFill>
              </a:rPr>
              <a:t>| </a:t>
            </a:r>
            <a:r>
              <a:rPr lang="en-US" altLang="en-US" sz="1100" dirty="0"/>
              <a:t> </a:t>
            </a:r>
            <a:fld id="{D297D2C6-9926-4392-A08A-DD5EAA6E4A83}" type="slidenum">
              <a:rPr lang="en-US" altLang="en-US" sz="1100"/>
              <a:pPr>
                <a:defRPr/>
              </a:pPr>
              <a:t>‹#›</a:t>
            </a:fld>
            <a:endParaRPr lang="en-US" altLang="en-US" sz="1100" dirty="0">
              <a:solidFill>
                <a:srgbClr val="383272"/>
              </a:solidFill>
            </a:endParaRPr>
          </a:p>
        </p:txBody>
      </p:sp>
      <p:sp>
        <p:nvSpPr>
          <p:cNvPr id="1032" name="Line 9"/>
          <p:cNvSpPr>
            <a:spLocks noChangeShapeType="1"/>
          </p:cNvSpPr>
          <p:nvPr userDrawn="1"/>
        </p:nvSpPr>
        <p:spPr bwMode="auto">
          <a:xfrm flipV="1">
            <a:off x="0" y="163513"/>
            <a:ext cx="9144000" cy="20637"/>
          </a:xfrm>
          <a:prstGeom prst="line">
            <a:avLst/>
          </a:prstGeom>
          <a:noFill/>
          <a:ln w="50800">
            <a:solidFill>
              <a:srgbClr val="BCB3A9"/>
            </a:solidFill>
            <a:round/>
            <a:headEnd/>
            <a:tailEnd/>
          </a:ln>
          <a:extLst>
            <a:ext uri="{909E8E84-426E-40DD-AFC4-6F175D3DCCD1}">
              <a14:hiddenFill xmlns:a14="http://schemas.microsoft.com/office/drawing/2010/main">
                <a:noFill/>
              </a14:hiddenFill>
            </a:ext>
          </a:extLst>
        </p:spPr>
        <p:txBody>
          <a:bodyPr wrap="none" anchor="ctr"/>
          <a:lstStyle/>
          <a:p>
            <a:endParaRPr lang="en-US" dirty="0"/>
          </a:p>
        </p:txBody>
      </p:sp>
      <p:sp>
        <p:nvSpPr>
          <p:cNvPr id="1047" name="Rectangle 23">
            <a:extLst>
              <a:ext uri="{FF2B5EF4-FFF2-40B4-BE49-F238E27FC236}">
                <a16:creationId xmlns:a16="http://schemas.microsoft.com/office/drawing/2014/main" id="{C93C7D61-F474-1741-AFAA-1A7AB0D644E2}"/>
              </a:ext>
            </a:extLst>
          </p:cNvPr>
          <p:cNvSpPr>
            <a:spLocks noGrp="1" noChangeArrowheads="1"/>
          </p:cNvSpPr>
          <p:nvPr>
            <p:ph type="dt" sz="half" idx="2"/>
          </p:nvPr>
        </p:nvSpPr>
        <p:spPr bwMode="auto">
          <a:xfrm>
            <a:off x="5676900" y="6591300"/>
            <a:ext cx="2565400" cy="266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solidFill>
                  <a:schemeClr val="bg1"/>
                </a:solidFill>
                <a:latin typeface="Arial" panose="020B0604020202020204" pitchFamily="34" charset="0"/>
              </a:defRPr>
            </a:lvl1pPr>
          </a:lstStyle>
          <a:p>
            <a:pPr>
              <a:defRPr/>
            </a:pPr>
            <a:fld id="{A9E4C123-429B-4076-BDFF-7D889AB5B5E4}" type="datetime1">
              <a:rPr lang="en-US"/>
              <a:pPr>
                <a:defRPr/>
              </a:pPr>
              <a:t>9/29/23</a:t>
            </a:fld>
            <a:endParaRPr lang="en-US" dirty="0"/>
          </a:p>
        </p:txBody>
      </p:sp>
      <p:pic>
        <p:nvPicPr>
          <p:cNvPr id="1034" name="Picture 11" descr="EinsteinMontefioreRGB.png"/>
          <p:cNvPicPr>
            <a:picLocks noChangeAspect="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5638800" y="5865813"/>
            <a:ext cx="2971800" cy="37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997" r:id="rId1"/>
    <p:sldLayoutId id="2147484998" r:id="rId2"/>
    <p:sldLayoutId id="2147484999" r:id="rId3"/>
    <p:sldLayoutId id="2147485000" r:id="rId4"/>
    <p:sldLayoutId id="2147485001" r:id="rId5"/>
    <p:sldLayoutId id="2147485002" r:id="rId6"/>
    <p:sldLayoutId id="2147485003" r:id="rId7"/>
    <p:sldLayoutId id="2147485004" r:id="rId8"/>
    <p:sldLayoutId id="2147485005" r:id="rId9"/>
  </p:sldLayoutIdLst>
  <p:hf hdr="0"/>
  <p:txStyles>
    <p:titleStyle>
      <a:lvl1pPr algn="l" rtl="0" eaLnBrk="0" fontAlgn="base" hangingPunct="0">
        <a:spcBef>
          <a:spcPct val="0"/>
        </a:spcBef>
        <a:spcAft>
          <a:spcPct val="0"/>
        </a:spcAft>
        <a:defRPr sz="2800" b="1">
          <a:solidFill>
            <a:schemeClr val="bg1"/>
          </a:solidFill>
          <a:latin typeface="+mj-lt"/>
          <a:ea typeface="+mj-ea"/>
          <a:cs typeface="+mj-cs"/>
        </a:defRPr>
      </a:lvl1pPr>
      <a:lvl2pPr algn="l" rtl="0" eaLnBrk="0" fontAlgn="base" hangingPunct="0">
        <a:spcBef>
          <a:spcPct val="0"/>
        </a:spcBef>
        <a:spcAft>
          <a:spcPct val="0"/>
        </a:spcAft>
        <a:defRPr sz="2800" b="1">
          <a:solidFill>
            <a:schemeClr val="bg1"/>
          </a:solidFill>
          <a:latin typeface="Arial" charset="0"/>
          <a:ea typeface="ＭＳ Ｐゴシック" charset="-128"/>
          <a:cs typeface="ＭＳ Ｐゴシック" charset="-128"/>
        </a:defRPr>
      </a:lvl2pPr>
      <a:lvl3pPr algn="l" rtl="0" eaLnBrk="0" fontAlgn="base" hangingPunct="0">
        <a:spcBef>
          <a:spcPct val="0"/>
        </a:spcBef>
        <a:spcAft>
          <a:spcPct val="0"/>
        </a:spcAft>
        <a:defRPr sz="2800" b="1">
          <a:solidFill>
            <a:schemeClr val="bg1"/>
          </a:solidFill>
          <a:latin typeface="Arial" charset="0"/>
          <a:ea typeface="ＭＳ Ｐゴシック" charset="-128"/>
          <a:cs typeface="ＭＳ Ｐゴシック" charset="-128"/>
        </a:defRPr>
      </a:lvl3pPr>
      <a:lvl4pPr algn="l" rtl="0" eaLnBrk="0" fontAlgn="base" hangingPunct="0">
        <a:spcBef>
          <a:spcPct val="0"/>
        </a:spcBef>
        <a:spcAft>
          <a:spcPct val="0"/>
        </a:spcAft>
        <a:defRPr sz="2800" b="1">
          <a:solidFill>
            <a:schemeClr val="bg1"/>
          </a:solidFill>
          <a:latin typeface="Arial" charset="0"/>
          <a:ea typeface="ＭＳ Ｐゴシック" charset="-128"/>
          <a:cs typeface="ＭＳ Ｐゴシック" charset="-128"/>
        </a:defRPr>
      </a:lvl4pPr>
      <a:lvl5pPr algn="l" rtl="0" eaLnBrk="0" fontAlgn="base" hangingPunct="0">
        <a:spcBef>
          <a:spcPct val="0"/>
        </a:spcBef>
        <a:spcAft>
          <a:spcPct val="0"/>
        </a:spcAft>
        <a:defRPr sz="2800" b="1">
          <a:solidFill>
            <a:schemeClr val="bg1"/>
          </a:solidFill>
          <a:latin typeface="Arial" charset="0"/>
          <a:ea typeface="ＭＳ Ｐゴシック" charset="-128"/>
          <a:cs typeface="ＭＳ Ｐゴシック" charset="-128"/>
        </a:defRPr>
      </a:lvl5pPr>
      <a:lvl6pPr marL="457200" algn="l" rtl="0" fontAlgn="base">
        <a:spcBef>
          <a:spcPct val="0"/>
        </a:spcBef>
        <a:spcAft>
          <a:spcPct val="0"/>
        </a:spcAft>
        <a:defRPr sz="2800" b="1">
          <a:solidFill>
            <a:schemeClr val="bg1"/>
          </a:solidFill>
          <a:latin typeface="Arial" charset="0"/>
          <a:ea typeface="ＭＳ Ｐゴシック" charset="-128"/>
          <a:cs typeface="ＭＳ Ｐゴシック" charset="-128"/>
        </a:defRPr>
      </a:lvl6pPr>
      <a:lvl7pPr marL="914400" algn="l" rtl="0" fontAlgn="base">
        <a:spcBef>
          <a:spcPct val="0"/>
        </a:spcBef>
        <a:spcAft>
          <a:spcPct val="0"/>
        </a:spcAft>
        <a:defRPr sz="2800" b="1">
          <a:solidFill>
            <a:schemeClr val="bg1"/>
          </a:solidFill>
          <a:latin typeface="Arial" charset="0"/>
          <a:ea typeface="ＭＳ Ｐゴシック" charset="-128"/>
          <a:cs typeface="ＭＳ Ｐゴシック" charset="-128"/>
        </a:defRPr>
      </a:lvl7pPr>
      <a:lvl8pPr marL="1371600" algn="l" rtl="0" fontAlgn="base">
        <a:spcBef>
          <a:spcPct val="0"/>
        </a:spcBef>
        <a:spcAft>
          <a:spcPct val="0"/>
        </a:spcAft>
        <a:defRPr sz="2800" b="1">
          <a:solidFill>
            <a:schemeClr val="bg1"/>
          </a:solidFill>
          <a:latin typeface="Arial" charset="0"/>
          <a:ea typeface="ＭＳ Ｐゴシック" charset="-128"/>
          <a:cs typeface="ＭＳ Ｐゴシック" charset="-128"/>
        </a:defRPr>
      </a:lvl8pPr>
      <a:lvl9pPr marL="1828800" algn="l" rtl="0" fontAlgn="base">
        <a:spcBef>
          <a:spcPct val="0"/>
        </a:spcBef>
        <a:spcAft>
          <a:spcPct val="0"/>
        </a:spcAft>
        <a:defRPr sz="2800" b="1">
          <a:solidFill>
            <a:schemeClr val="bg1"/>
          </a:solidFill>
          <a:latin typeface="Arial" charset="0"/>
          <a:ea typeface="ＭＳ Ｐゴシック" charset="-128"/>
          <a:cs typeface="ＭＳ Ｐゴシック" charset="-128"/>
        </a:defRPr>
      </a:lvl9pPr>
    </p:titleStyle>
    <p:bodyStyle>
      <a:lvl1pPr marL="342900" indent="-342900" algn="l" rtl="0" eaLnBrk="0" fontAlgn="base" hangingPunct="0">
        <a:spcBef>
          <a:spcPct val="20000"/>
        </a:spcBef>
        <a:spcAft>
          <a:spcPct val="0"/>
        </a:spcAft>
        <a:buClr>
          <a:srgbClr val="6CA5DC"/>
        </a:buClr>
        <a:buChar char="•"/>
        <a:defRPr sz="2400">
          <a:solidFill>
            <a:srgbClr val="193567"/>
          </a:solidFill>
          <a:latin typeface="+mn-lt"/>
          <a:ea typeface="+mn-ea"/>
          <a:cs typeface="+mn-cs"/>
        </a:defRPr>
      </a:lvl1pPr>
      <a:lvl2pPr marL="742950" indent="-285750" algn="l" rtl="0" eaLnBrk="0" fontAlgn="base" hangingPunct="0">
        <a:spcBef>
          <a:spcPct val="20000"/>
        </a:spcBef>
        <a:spcAft>
          <a:spcPct val="0"/>
        </a:spcAft>
        <a:buClr>
          <a:srgbClr val="6CA5DC"/>
        </a:buClr>
        <a:buSzPct val="90000"/>
        <a:buChar char="&gt;"/>
        <a:defRPr sz="2200">
          <a:solidFill>
            <a:srgbClr val="193567"/>
          </a:solidFill>
          <a:latin typeface="+mn-lt"/>
          <a:ea typeface="+mn-ea"/>
        </a:defRPr>
      </a:lvl2pPr>
      <a:lvl3pPr marL="1143000" indent="-228600" algn="l" rtl="0" eaLnBrk="0" fontAlgn="base" hangingPunct="0">
        <a:spcBef>
          <a:spcPct val="20000"/>
        </a:spcBef>
        <a:spcAft>
          <a:spcPct val="0"/>
        </a:spcAft>
        <a:buClr>
          <a:srgbClr val="6CA5DC"/>
        </a:buClr>
        <a:buChar char="•"/>
        <a:defRPr sz="2200">
          <a:solidFill>
            <a:srgbClr val="193567"/>
          </a:solidFill>
          <a:latin typeface="+mn-lt"/>
          <a:ea typeface="+mn-ea"/>
        </a:defRPr>
      </a:lvl3pPr>
      <a:lvl4pPr marL="1600200" indent="-228600" algn="l" rtl="0" eaLnBrk="0" fontAlgn="base" hangingPunct="0">
        <a:spcBef>
          <a:spcPct val="20000"/>
        </a:spcBef>
        <a:spcAft>
          <a:spcPct val="0"/>
        </a:spcAft>
        <a:buClr>
          <a:srgbClr val="6CA5DC"/>
        </a:buClr>
        <a:buChar char="–"/>
        <a:defRPr sz="2000">
          <a:solidFill>
            <a:srgbClr val="193567"/>
          </a:solidFill>
          <a:latin typeface="+mn-lt"/>
          <a:ea typeface="+mn-ea"/>
        </a:defRPr>
      </a:lvl4pPr>
      <a:lvl5pPr marL="2057400" indent="-228600" algn="l" rtl="0" eaLnBrk="0" fontAlgn="base" hangingPunct="0">
        <a:spcBef>
          <a:spcPct val="20000"/>
        </a:spcBef>
        <a:spcAft>
          <a:spcPct val="0"/>
        </a:spcAft>
        <a:buClr>
          <a:srgbClr val="6CA5DC"/>
        </a:buClr>
        <a:buChar char="»"/>
        <a:defRPr sz="2000">
          <a:solidFill>
            <a:srgbClr val="193567"/>
          </a:solidFill>
          <a:latin typeface="+mn-lt"/>
          <a:ea typeface="+mn-ea"/>
        </a:defRPr>
      </a:lvl5pPr>
      <a:lvl6pPr marL="2514600" indent="-228600" algn="l" rtl="0" fontAlgn="base">
        <a:spcBef>
          <a:spcPct val="20000"/>
        </a:spcBef>
        <a:spcAft>
          <a:spcPct val="0"/>
        </a:spcAft>
        <a:buClr>
          <a:srgbClr val="6CA5DC"/>
        </a:buClr>
        <a:buChar char="»"/>
        <a:defRPr sz="2000">
          <a:solidFill>
            <a:srgbClr val="193567"/>
          </a:solidFill>
          <a:latin typeface="+mn-lt"/>
          <a:ea typeface="+mn-ea"/>
        </a:defRPr>
      </a:lvl6pPr>
      <a:lvl7pPr marL="2971800" indent="-228600" algn="l" rtl="0" fontAlgn="base">
        <a:spcBef>
          <a:spcPct val="20000"/>
        </a:spcBef>
        <a:spcAft>
          <a:spcPct val="0"/>
        </a:spcAft>
        <a:buClr>
          <a:srgbClr val="6CA5DC"/>
        </a:buClr>
        <a:buChar char="»"/>
        <a:defRPr sz="2000">
          <a:solidFill>
            <a:srgbClr val="193567"/>
          </a:solidFill>
          <a:latin typeface="+mn-lt"/>
          <a:ea typeface="+mn-ea"/>
        </a:defRPr>
      </a:lvl7pPr>
      <a:lvl8pPr marL="3429000" indent="-228600" algn="l" rtl="0" fontAlgn="base">
        <a:spcBef>
          <a:spcPct val="20000"/>
        </a:spcBef>
        <a:spcAft>
          <a:spcPct val="0"/>
        </a:spcAft>
        <a:buClr>
          <a:srgbClr val="6CA5DC"/>
        </a:buClr>
        <a:buChar char="»"/>
        <a:defRPr sz="2000">
          <a:solidFill>
            <a:srgbClr val="193567"/>
          </a:solidFill>
          <a:latin typeface="+mn-lt"/>
          <a:ea typeface="+mn-ea"/>
        </a:defRPr>
      </a:lvl8pPr>
      <a:lvl9pPr marL="3886200" indent="-228600" algn="l" rtl="0" fontAlgn="base">
        <a:spcBef>
          <a:spcPct val="20000"/>
        </a:spcBef>
        <a:spcAft>
          <a:spcPct val="0"/>
        </a:spcAft>
        <a:buClr>
          <a:srgbClr val="6CA5DC"/>
        </a:buClr>
        <a:buChar char="»"/>
        <a:defRPr sz="2000">
          <a:solidFill>
            <a:srgbClr val="193567"/>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grants.nih.gov/grants/how-to-apply-application-guide/forms-h/general/g.320-phs-398-modular-budget-form.htm"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grants.nih.gov/grants/how-to-apply-application-guide/forms-h/general/g.400-phs-398-research-plan-form.ht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grants.nih.gov/grants/how-to-apply-application-guide/forms-h/general/g.410-phs-398-career-development-award-supplemental-form.ht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grants.nih.gov/grants/how-to-apply-application-guide/forms-h/general/g.410-phs-398-career-development-award-supplemental-form.htm"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grants.nih.gov/grants/how-to-apply-application-guide/forms-h/general/g.420-phs-398-research-training-program-plan.ht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grants.nih.gov/grants/how-to-apply-application-guide/forms-h/general/g.430-phs-fellowship-supplemental-form.htm"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sharing.nih.gov/"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grants.nih.gov/grants/how-to-apply-application-guide/forms-h/general/g.430-phs-fellowship-supplemental-form.htm" TargetMode="Externa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hyperlink" Target="https://grants.nih.gov/grants/how-to-apply-application-guide/forms-h/general/g.430-phs-fellowship-supplemental-form.htm" TargetMode="External"/><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sharing.nih.gov/other-sharing-policies/nih-institute-and-center-data-sharing-policies" TargetMode="External"/><Relationship Id="rId2" Type="http://schemas.openxmlformats.org/officeDocument/2006/relationships/hyperlink" Target="https://sharing.nih.gov/faqs#/data-management-and-sharing-policy.htm?anchor=56773"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haring.nih.gov/data-management-and-sharing-policy/planning-and-budgeting-for-data-management-and-sharing/writing-a-data-management-and-sharing-plan#sample-plans" TargetMode="External"/><Relationship Id="rId2" Type="http://schemas.openxmlformats.org/officeDocument/2006/relationships/hyperlink" Target="https://dmptool.org/general_guidanc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sharing.nih.gov/data-management-and-sharing-policy/sharing-scientific-data/repositories-for-sharing-scientific-dat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orcid.org/signi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nda.nih.gov/contribute/contribute-data.html#cos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B65105AB-808A-3E49-8B1B-E9933C90841E}"/>
              </a:ext>
            </a:extLst>
          </p:cNvPr>
          <p:cNvSpPr>
            <a:spLocks noGrp="1" noChangeArrowheads="1"/>
          </p:cNvSpPr>
          <p:nvPr>
            <p:ph type="ctrTitle"/>
          </p:nvPr>
        </p:nvSpPr>
        <p:spPr>
          <a:xfrm>
            <a:off x="838200" y="304800"/>
            <a:ext cx="7467600" cy="4572000"/>
          </a:xfrm>
        </p:spPr>
        <p:txBody>
          <a:bodyPr/>
          <a:lstStyle/>
          <a:p>
            <a:pPr>
              <a:spcBef>
                <a:spcPct val="0"/>
              </a:spcBef>
            </a:pPr>
            <a:br>
              <a:rPr lang="en-US" altLang="en-US" cap="small" dirty="0">
                <a:latin typeface="Arial Bold" panose="020B0704020202020204" pitchFamily="34" charset="0"/>
              </a:rPr>
            </a:br>
            <a:br>
              <a:rPr lang="en-US" altLang="en-US" cap="small" dirty="0">
                <a:latin typeface="Arial Bold" panose="020B0704020202020204" pitchFamily="34" charset="0"/>
              </a:rPr>
            </a:br>
            <a:br>
              <a:rPr lang="en-US" altLang="en-US" cap="small" dirty="0">
                <a:latin typeface="Arial Bold" panose="020B0704020202020204" pitchFamily="34" charset="0"/>
              </a:rPr>
            </a:br>
            <a:r>
              <a:rPr lang="en-US" altLang="en-US" sz="3200" cap="small" dirty="0">
                <a:latin typeface="Arial Bold" panose="020B0704020202020204" pitchFamily="34" charset="0"/>
              </a:rPr>
              <a:t>Data Management and Sharing (DMS) Plan Supplemental information</a:t>
            </a:r>
            <a:br>
              <a:rPr lang="en-US" dirty="0"/>
            </a:br>
            <a:br>
              <a:rPr lang="en-US" altLang="en-US" sz="2400" cap="small">
                <a:latin typeface="+mn-lt"/>
              </a:rPr>
            </a:br>
            <a:br>
              <a:rPr lang="en-US" altLang="en-US" sz="2000" dirty="0">
                <a:latin typeface="+mn-lt"/>
              </a:rPr>
            </a:br>
            <a:br>
              <a:rPr lang="en-US" altLang="en-US" sz="2000" dirty="0">
                <a:latin typeface="+mn-lt"/>
              </a:rPr>
            </a:br>
            <a:r>
              <a:rPr lang="en-US" altLang="en-US" sz="2000" dirty="0">
                <a:latin typeface="+mn-lt"/>
              </a:rPr>
              <a:t>Indranil Basu, PhD, MBA</a:t>
            </a:r>
            <a:br>
              <a:rPr lang="en-US" altLang="en-US" sz="2000" dirty="0">
                <a:latin typeface="+mn-lt"/>
              </a:rPr>
            </a:br>
            <a:r>
              <a:rPr lang="en-US" altLang="en-US" sz="2000" dirty="0">
                <a:latin typeface="+mn-lt"/>
              </a:rPr>
              <a:t>Assistant Director, Office of Grant Support</a:t>
            </a:r>
            <a:br>
              <a:rPr lang="en-US" altLang="en-US" sz="2000" dirty="0">
                <a:latin typeface="+mn-lt"/>
              </a:rPr>
            </a:br>
            <a:r>
              <a:rPr lang="en-US" altLang="en-US" sz="2000" dirty="0">
                <a:latin typeface="+mn-lt"/>
              </a:rPr>
              <a:t>Research Assistant Professor of Radiation Oncology</a:t>
            </a:r>
            <a:br>
              <a:rPr lang="en-US" altLang="en-US" sz="2400" dirty="0">
                <a:latin typeface="+mn-lt"/>
              </a:rPr>
            </a:br>
            <a:br>
              <a:rPr lang="en-US" altLang="en-US" sz="2400" dirty="0"/>
            </a:br>
            <a:r>
              <a:rPr lang="en-US" altLang="en-US" sz="2400" dirty="0">
                <a:latin typeface="+mn-lt"/>
              </a:rPr>
              <a:t>January 24,</a:t>
            </a:r>
            <a:r>
              <a:rPr lang="en-US" altLang="en-US" sz="2400" dirty="0"/>
              <a:t> 2023</a:t>
            </a:r>
            <a:br>
              <a:rPr lang="en-US" altLang="en-US" sz="2800" dirty="0"/>
            </a:br>
            <a:br>
              <a:rPr lang="en-US" altLang="en-US" sz="2800" dirty="0">
                <a:latin typeface="+mn-lt"/>
              </a:rPr>
            </a:br>
            <a:br>
              <a:rPr lang="en-US" altLang="en-US" dirty="0">
                <a:latin typeface="Arial Bold" panose="020B0704020202020204" pitchFamily="34" charset="0"/>
              </a:rPr>
            </a:br>
            <a:endParaRPr lang="en-US" altLang="en-US" dirty="0">
              <a:latin typeface="Arial Bold" panose="020B0704020202020204" pitchFamily="34" charset="0"/>
            </a:endParaRPr>
          </a:p>
        </p:txBody>
      </p:sp>
    </p:spTree>
    <p:extLst>
      <p:ext uri="{BB962C8B-B14F-4D97-AF65-F5344CB8AC3E}">
        <p14:creationId xmlns:p14="http://schemas.microsoft.com/office/powerpoint/2010/main" val="19445089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533400"/>
            <a:ext cx="8229600" cy="685800"/>
          </a:xfrm>
        </p:spPr>
        <p:txBody>
          <a:bodyPr/>
          <a:lstStyle/>
          <a:p>
            <a:pPr algn="ctr"/>
            <a:r>
              <a:rPr lang="en-US" altLang="en-US" sz="3200" dirty="0"/>
              <a:t>Some Points to Remember…</a:t>
            </a:r>
          </a:p>
        </p:txBody>
      </p:sp>
      <p:sp>
        <p:nvSpPr>
          <p:cNvPr id="3" name="Content Placeholder 2"/>
          <p:cNvSpPr>
            <a:spLocks noGrp="1"/>
          </p:cNvSpPr>
          <p:nvPr>
            <p:ph idx="1"/>
          </p:nvPr>
        </p:nvSpPr>
        <p:spPr>
          <a:xfrm>
            <a:off x="647700" y="1905000"/>
            <a:ext cx="7848600" cy="3962400"/>
          </a:xfrm>
        </p:spPr>
        <p:txBody>
          <a:bodyPr>
            <a:noAutofit/>
          </a:bodyPr>
          <a:lstStyle/>
          <a:p>
            <a:pPr>
              <a:buFont typeface="Wingdings" panose="05000000000000000000" pitchFamily="2" charset="2"/>
              <a:buChar char="q"/>
            </a:pPr>
            <a:r>
              <a:rPr lang="en-US" altLang="en-US" sz="2000" dirty="0">
                <a:solidFill>
                  <a:schemeClr val="accent6">
                    <a:lumMod val="75000"/>
                  </a:schemeClr>
                </a:solidFill>
              </a:rPr>
              <a:t>The plan is a non-scoreable item;</a:t>
            </a:r>
          </a:p>
          <a:p>
            <a:pPr>
              <a:buFont typeface="Wingdings" panose="05000000000000000000" pitchFamily="2" charset="2"/>
              <a:buChar char="q"/>
            </a:pPr>
            <a:endParaRPr lang="en-US" altLang="en-US" sz="2000" dirty="0">
              <a:solidFill>
                <a:schemeClr val="accent6">
                  <a:lumMod val="75000"/>
                </a:schemeClr>
              </a:solidFill>
            </a:endParaRPr>
          </a:p>
          <a:p>
            <a:pPr>
              <a:buFont typeface="Wingdings" panose="05000000000000000000" pitchFamily="2" charset="2"/>
              <a:buChar char="q"/>
            </a:pPr>
            <a:r>
              <a:rPr lang="en-US" altLang="en-US" sz="2000" dirty="0">
                <a:solidFill>
                  <a:schemeClr val="accent6">
                    <a:lumMod val="75000"/>
                  </a:schemeClr>
                </a:solidFill>
              </a:rPr>
              <a:t>It will be reviewed by the program officials; however, it the data sharing is a part of the research strategy, it would be reviewed by the study section members;</a:t>
            </a:r>
          </a:p>
          <a:p>
            <a:pPr>
              <a:buFont typeface="Wingdings" panose="05000000000000000000" pitchFamily="2" charset="2"/>
              <a:buChar char="q"/>
            </a:pPr>
            <a:endParaRPr lang="en-US" sz="2000" dirty="0">
              <a:solidFill>
                <a:schemeClr val="accent6">
                  <a:lumMod val="75000"/>
                </a:schemeClr>
              </a:solidFill>
            </a:endParaRPr>
          </a:p>
          <a:p>
            <a:pPr>
              <a:buFont typeface="Wingdings" panose="05000000000000000000" pitchFamily="2" charset="2"/>
              <a:buChar char="q"/>
              <a:defRPr/>
            </a:pPr>
            <a:r>
              <a:rPr lang="en-US" sz="2000" dirty="0">
                <a:solidFill>
                  <a:schemeClr val="accent6">
                    <a:lumMod val="75000"/>
                  </a:schemeClr>
                </a:solidFill>
              </a:rPr>
              <a:t>Prior approval would be needed the similar way if scope of the project is changed such</a:t>
            </a:r>
          </a:p>
          <a:p>
            <a:pPr lvl="1">
              <a:buFont typeface="Wingdings" panose="05000000000000000000" pitchFamily="2" charset="2"/>
              <a:buChar char="q"/>
              <a:defRPr/>
            </a:pPr>
            <a:r>
              <a:rPr lang="en-US" sz="1800" dirty="0">
                <a:solidFill>
                  <a:schemeClr val="accent6">
                    <a:lumMod val="75000"/>
                  </a:schemeClr>
                </a:solidFill>
              </a:rPr>
              <a:t>Changes in data design</a:t>
            </a:r>
          </a:p>
          <a:p>
            <a:pPr lvl="1">
              <a:buFont typeface="Wingdings" panose="05000000000000000000" pitchFamily="2" charset="2"/>
              <a:buChar char="q"/>
              <a:defRPr/>
            </a:pPr>
            <a:r>
              <a:rPr lang="en-US" sz="1800" dirty="0">
                <a:solidFill>
                  <a:schemeClr val="accent6">
                    <a:lumMod val="75000"/>
                  </a:schemeClr>
                </a:solidFill>
              </a:rPr>
              <a:t>Timeline revision</a:t>
            </a:r>
          </a:p>
          <a:p>
            <a:pPr marL="0" indent="0">
              <a:buNone/>
              <a:defRPr/>
            </a:pPr>
            <a:r>
              <a:rPr lang="en-US" sz="2000" dirty="0">
                <a:solidFill>
                  <a:schemeClr val="accent6">
                    <a:lumMod val="75000"/>
                  </a:schemeClr>
                </a:solidFill>
              </a:rPr>
              <a:t>						</a:t>
            </a:r>
          </a:p>
          <a:p>
            <a:pPr>
              <a:buFont typeface="Wingdings" panose="05000000000000000000" pitchFamily="2" charset="2"/>
              <a:buChar char="q"/>
              <a:defRPr/>
            </a:pPr>
            <a:endParaRPr lang="en-US" sz="1800" dirty="0">
              <a:solidFill>
                <a:schemeClr val="accent2">
                  <a:lumMod val="75000"/>
                </a:schemeClr>
              </a:solidFill>
            </a:endParaRPr>
          </a:p>
          <a:p>
            <a:pPr marL="137160" indent="0">
              <a:buFontTx/>
              <a:buNone/>
              <a:defRPr/>
            </a:pPr>
            <a:endParaRPr lang="en-US" sz="1600" dirty="0"/>
          </a:p>
        </p:txBody>
      </p:sp>
    </p:spTree>
    <p:extLst>
      <p:ext uri="{BB962C8B-B14F-4D97-AF65-F5344CB8AC3E}">
        <p14:creationId xmlns:p14="http://schemas.microsoft.com/office/powerpoint/2010/main" val="39372861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24BF5-4B21-1DC9-4A9B-29ABE69E456C}"/>
              </a:ext>
            </a:extLst>
          </p:cNvPr>
          <p:cNvSpPr>
            <a:spLocks noGrp="1"/>
          </p:cNvSpPr>
          <p:nvPr>
            <p:ph type="title"/>
          </p:nvPr>
        </p:nvSpPr>
        <p:spPr/>
        <p:txBody>
          <a:bodyPr/>
          <a:lstStyle/>
          <a:p>
            <a:pPr algn="ctr"/>
            <a:r>
              <a:rPr lang="en-US" altLang="en-US" sz="3200" dirty="0"/>
              <a:t>Some Points to Remember…</a:t>
            </a:r>
            <a:endParaRPr lang="en-US" sz="3200" dirty="0"/>
          </a:p>
        </p:txBody>
      </p:sp>
      <p:sp>
        <p:nvSpPr>
          <p:cNvPr id="3" name="Content Placeholder 2">
            <a:extLst>
              <a:ext uri="{FF2B5EF4-FFF2-40B4-BE49-F238E27FC236}">
                <a16:creationId xmlns:a16="http://schemas.microsoft.com/office/drawing/2014/main" id="{9D1356DE-86F4-822D-8C83-340A609BC2EB}"/>
              </a:ext>
            </a:extLst>
          </p:cNvPr>
          <p:cNvSpPr>
            <a:spLocks noGrp="1"/>
          </p:cNvSpPr>
          <p:nvPr>
            <p:ph idx="1"/>
          </p:nvPr>
        </p:nvSpPr>
        <p:spPr/>
        <p:txBody>
          <a:bodyPr/>
          <a:lstStyle/>
          <a:p>
            <a:pPr>
              <a:buFont typeface="Wingdings" panose="05000000000000000000" pitchFamily="2" charset="2"/>
              <a:buChar char="q"/>
            </a:pPr>
            <a:r>
              <a:rPr lang="en-US" altLang="en-US" sz="2000" dirty="0"/>
              <a:t>The proposed costs amount must be added to the Section F of the R&amp;R Budget page in Cayuse 424:</a:t>
            </a:r>
          </a:p>
          <a:p>
            <a:pPr lvl="1">
              <a:buFont typeface="Wingdings" panose="05000000000000000000" pitchFamily="2" charset="2"/>
              <a:buChar char="q"/>
            </a:pPr>
            <a:r>
              <a:rPr lang="en-US" altLang="en-US" sz="2000" dirty="0"/>
              <a:t>One line only, DMS Plan (add all costs and enter the amount)</a:t>
            </a:r>
          </a:p>
          <a:p>
            <a:pPr lvl="1">
              <a:buFont typeface="Wingdings" panose="05000000000000000000" pitchFamily="2" charset="2"/>
              <a:buChar char="q"/>
            </a:pPr>
            <a:r>
              <a:rPr lang="en-US" altLang="en-US" sz="2000" dirty="0"/>
              <a:t>Cannot be zero even if are not asking any $, just put $1</a:t>
            </a:r>
          </a:p>
          <a:p>
            <a:pPr lvl="1">
              <a:buFont typeface="Wingdings" panose="05000000000000000000" pitchFamily="2" charset="2"/>
              <a:buChar char="q"/>
            </a:pPr>
            <a:r>
              <a:rPr lang="en-US" altLang="en-US" sz="2000" dirty="0"/>
              <a:t>Must add a narrative justification in the budget justification page. Just write a line if you are not asking for it.</a:t>
            </a:r>
          </a:p>
          <a:p>
            <a:pPr lvl="1">
              <a:buFont typeface="Wingdings" panose="05000000000000000000" pitchFamily="2" charset="2"/>
              <a:buChar char="q"/>
            </a:pPr>
            <a:r>
              <a:rPr lang="en-US" altLang="en-US" sz="2000" dirty="0"/>
              <a:t>If you have a person who is doing your data management, use the additional $ amount here, which would be required to comply with the regulations; our understanding is that we should not add these efforts in the efforts section (?)</a:t>
            </a:r>
          </a:p>
          <a:p>
            <a:endParaRPr lang="en-US" dirty="0"/>
          </a:p>
        </p:txBody>
      </p:sp>
      <p:sp>
        <p:nvSpPr>
          <p:cNvPr id="4" name="Slide Number Placeholder 3">
            <a:extLst>
              <a:ext uri="{FF2B5EF4-FFF2-40B4-BE49-F238E27FC236}">
                <a16:creationId xmlns:a16="http://schemas.microsoft.com/office/drawing/2014/main" id="{3964AF4C-2A8D-814A-0BCD-AB91F8BDD4C9}"/>
              </a:ext>
            </a:extLst>
          </p:cNvPr>
          <p:cNvSpPr>
            <a:spLocks noGrp="1"/>
          </p:cNvSpPr>
          <p:nvPr>
            <p:ph type="sldNum" sz="quarter" idx="10"/>
          </p:nvPr>
        </p:nvSpPr>
        <p:spPr/>
        <p:txBody>
          <a:bodyPr/>
          <a:lstStyle/>
          <a:p>
            <a:pPr>
              <a:defRPr/>
            </a:pPr>
            <a:r>
              <a:rPr lang="en-US" altLang="en-US"/>
              <a:t>  </a:t>
            </a:r>
            <a:r>
              <a:rPr lang="en-US" altLang="en-US">
                <a:solidFill>
                  <a:srgbClr val="8FBEDC"/>
                </a:solidFill>
              </a:rPr>
              <a:t>| </a:t>
            </a:r>
            <a:r>
              <a:rPr lang="en-US" altLang="en-US" sz="1100">
                <a:solidFill>
                  <a:schemeClr val="tx1"/>
                </a:solidFill>
              </a:rPr>
              <a:t> </a:t>
            </a:r>
            <a:fld id="{4D32706A-2C57-4F4A-9640-E1CC454F93C3}" type="slidenum">
              <a:rPr lang="en-US" altLang="en-US" sz="1100" smtClean="0"/>
              <a:pPr>
                <a:defRPr/>
              </a:pPr>
              <a:t>10</a:t>
            </a:fld>
            <a:endParaRPr lang="en-US" altLang="en-US" sz="1100" dirty="0">
              <a:solidFill>
                <a:srgbClr val="383272"/>
              </a:solidFill>
            </a:endParaRPr>
          </a:p>
        </p:txBody>
      </p:sp>
      <p:sp>
        <p:nvSpPr>
          <p:cNvPr id="5" name="Date Placeholder 4">
            <a:extLst>
              <a:ext uri="{FF2B5EF4-FFF2-40B4-BE49-F238E27FC236}">
                <a16:creationId xmlns:a16="http://schemas.microsoft.com/office/drawing/2014/main" id="{CBBF4EF4-4D15-E305-C67C-15990F9C8EC7}"/>
              </a:ext>
            </a:extLst>
          </p:cNvPr>
          <p:cNvSpPr>
            <a:spLocks noGrp="1"/>
          </p:cNvSpPr>
          <p:nvPr>
            <p:ph type="dt" sz="half" idx="11"/>
          </p:nvPr>
        </p:nvSpPr>
        <p:spPr/>
        <p:txBody>
          <a:bodyPr/>
          <a:lstStyle/>
          <a:p>
            <a:pPr>
              <a:defRPr/>
            </a:pPr>
            <a:fld id="{51005C71-D942-471B-B398-E3A368C79D5F}" type="datetime1">
              <a:rPr lang="en-US" smtClean="0"/>
              <a:pPr>
                <a:defRPr/>
              </a:pPr>
              <a:t>9/29/23</a:t>
            </a:fld>
            <a:endParaRPr lang="en-US" dirty="0"/>
          </a:p>
        </p:txBody>
      </p:sp>
    </p:spTree>
    <p:extLst>
      <p:ext uri="{BB962C8B-B14F-4D97-AF65-F5344CB8AC3E}">
        <p14:creationId xmlns:p14="http://schemas.microsoft.com/office/powerpoint/2010/main" val="4104233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79894932-A534-43F2-BA69-C49866EE3522}"/>
              </a:ext>
            </a:extLst>
          </p:cNvPr>
          <p:cNvSpPr>
            <a:spLocks noGrp="1" noChangeArrowheads="1"/>
          </p:cNvSpPr>
          <p:nvPr>
            <p:ph type="title"/>
          </p:nvPr>
        </p:nvSpPr>
        <p:spPr>
          <a:xfrm>
            <a:off x="685800" y="495300"/>
            <a:ext cx="7924800" cy="876300"/>
          </a:xfrm>
        </p:spPr>
        <p:txBody>
          <a:bodyPr>
            <a:noAutofit/>
          </a:bodyPr>
          <a:lstStyle/>
          <a:p>
            <a:pPr algn="ctr"/>
            <a:r>
              <a:rPr lang="en-US" altLang="en-US" sz="3200" dirty="0"/>
              <a:t>DMS: </a:t>
            </a:r>
            <a:r>
              <a:rPr lang="en-US" altLang="en-US" sz="3200" dirty="0">
                <a:latin typeface="Calibri" panose="020F0502020204030204" pitchFamily="34" charset="0"/>
                <a:cs typeface="Calibri" panose="020F0502020204030204" pitchFamily="34" charset="0"/>
              </a:rPr>
              <a:t>Allowable</a:t>
            </a:r>
            <a:r>
              <a:rPr lang="en-US" altLang="en-US" sz="3200" dirty="0"/>
              <a:t> Costs</a:t>
            </a:r>
          </a:p>
        </p:txBody>
      </p:sp>
      <p:sp>
        <p:nvSpPr>
          <p:cNvPr id="14340" name="Slide Number Placeholder 3">
            <a:extLst>
              <a:ext uri="{FF2B5EF4-FFF2-40B4-BE49-F238E27FC236}">
                <a16:creationId xmlns:a16="http://schemas.microsoft.com/office/drawing/2014/main" id="{805740D6-A7A9-46A1-BF3D-E468AC0F86B7}"/>
              </a:ext>
            </a:extLst>
          </p:cNvPr>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6CA5DC"/>
              </a:buClr>
              <a:buChar char="•"/>
              <a:defRPr sz="1800">
                <a:solidFill>
                  <a:srgbClr val="193567"/>
                </a:solidFill>
                <a:latin typeface="Arial" panose="020B0604020202020204" pitchFamily="34" charset="0"/>
                <a:ea typeface="ＭＳ Ｐゴシック" panose="020B0600070205080204" pitchFamily="34" charset="-128"/>
              </a:defRPr>
            </a:lvl1pPr>
            <a:lvl2pPr marL="557213" indent="-214313">
              <a:spcBef>
                <a:spcPct val="20000"/>
              </a:spcBef>
              <a:buClr>
                <a:srgbClr val="6CA5DC"/>
              </a:buClr>
              <a:buSzPct val="90000"/>
              <a:buChar char="&gt;"/>
              <a:defRPr sz="1650">
                <a:solidFill>
                  <a:srgbClr val="193567"/>
                </a:solidFill>
                <a:latin typeface="Arial" panose="020B0604020202020204" pitchFamily="34" charset="0"/>
                <a:ea typeface="ＭＳ Ｐゴシック" panose="020B0600070205080204" pitchFamily="34" charset="-128"/>
              </a:defRPr>
            </a:lvl2pPr>
            <a:lvl3pPr marL="857250" indent="-171450">
              <a:spcBef>
                <a:spcPct val="20000"/>
              </a:spcBef>
              <a:buClr>
                <a:srgbClr val="6CA5DC"/>
              </a:buClr>
              <a:buChar char="•"/>
              <a:defRPr sz="1650">
                <a:solidFill>
                  <a:srgbClr val="193567"/>
                </a:solidFill>
                <a:latin typeface="Arial" panose="020B0604020202020204" pitchFamily="34" charset="0"/>
                <a:ea typeface="ＭＳ Ｐゴシック" panose="020B0600070205080204" pitchFamily="34" charset="-128"/>
              </a:defRPr>
            </a:lvl3pPr>
            <a:lvl4pPr marL="1200150" indent="-171450">
              <a:spcBef>
                <a:spcPct val="20000"/>
              </a:spcBef>
              <a:buClr>
                <a:srgbClr val="6CA5DC"/>
              </a:buClr>
              <a:buChar char="–"/>
              <a:defRPr sz="1500">
                <a:solidFill>
                  <a:srgbClr val="193567"/>
                </a:solidFill>
                <a:latin typeface="Arial" panose="020B0604020202020204" pitchFamily="34" charset="0"/>
                <a:ea typeface="ＭＳ Ｐゴシック" panose="020B0600070205080204" pitchFamily="34" charset="-128"/>
              </a:defRPr>
            </a:lvl4pPr>
            <a:lvl5pPr marL="1543050" indent="-171450">
              <a:spcBef>
                <a:spcPct val="20000"/>
              </a:spcBef>
              <a:buClr>
                <a:srgbClr val="6CA5DC"/>
              </a:buClr>
              <a:buChar char="»"/>
              <a:defRPr sz="1500">
                <a:solidFill>
                  <a:srgbClr val="193567"/>
                </a:solidFill>
                <a:latin typeface="Arial" panose="020B0604020202020204" pitchFamily="34" charset="0"/>
                <a:ea typeface="ＭＳ Ｐゴシック" panose="020B0600070205080204" pitchFamily="34" charset="-128"/>
              </a:defRPr>
            </a:lvl5pPr>
            <a:lvl6pPr marL="1885950" indent="-171450" eaLnBrk="0" fontAlgn="base" hangingPunct="0">
              <a:spcBef>
                <a:spcPct val="20000"/>
              </a:spcBef>
              <a:spcAft>
                <a:spcPct val="0"/>
              </a:spcAft>
              <a:buClr>
                <a:srgbClr val="6CA5DC"/>
              </a:buClr>
              <a:buChar char="»"/>
              <a:defRPr sz="1500">
                <a:solidFill>
                  <a:srgbClr val="193567"/>
                </a:solidFill>
                <a:latin typeface="Arial" panose="020B0604020202020204" pitchFamily="34" charset="0"/>
                <a:ea typeface="ＭＳ Ｐゴシック" panose="020B0600070205080204" pitchFamily="34" charset="-128"/>
              </a:defRPr>
            </a:lvl6pPr>
            <a:lvl7pPr marL="2228850" indent="-171450" eaLnBrk="0" fontAlgn="base" hangingPunct="0">
              <a:spcBef>
                <a:spcPct val="20000"/>
              </a:spcBef>
              <a:spcAft>
                <a:spcPct val="0"/>
              </a:spcAft>
              <a:buClr>
                <a:srgbClr val="6CA5DC"/>
              </a:buClr>
              <a:buChar char="»"/>
              <a:defRPr sz="1500">
                <a:solidFill>
                  <a:srgbClr val="193567"/>
                </a:solidFill>
                <a:latin typeface="Arial" panose="020B0604020202020204" pitchFamily="34" charset="0"/>
                <a:ea typeface="ＭＳ Ｐゴシック" panose="020B0600070205080204" pitchFamily="34" charset="-128"/>
              </a:defRPr>
            </a:lvl7pPr>
            <a:lvl8pPr marL="2571750" indent="-171450" eaLnBrk="0" fontAlgn="base" hangingPunct="0">
              <a:spcBef>
                <a:spcPct val="20000"/>
              </a:spcBef>
              <a:spcAft>
                <a:spcPct val="0"/>
              </a:spcAft>
              <a:buClr>
                <a:srgbClr val="6CA5DC"/>
              </a:buClr>
              <a:buChar char="»"/>
              <a:defRPr sz="1500">
                <a:solidFill>
                  <a:srgbClr val="193567"/>
                </a:solidFill>
                <a:latin typeface="Arial" panose="020B0604020202020204" pitchFamily="34" charset="0"/>
                <a:ea typeface="ＭＳ Ｐゴシック" panose="020B0600070205080204" pitchFamily="34" charset="-128"/>
              </a:defRPr>
            </a:lvl8pPr>
            <a:lvl9pPr marL="2914650" indent="-171450" eaLnBrk="0" fontAlgn="base" hangingPunct="0">
              <a:spcBef>
                <a:spcPct val="20000"/>
              </a:spcBef>
              <a:spcAft>
                <a:spcPct val="0"/>
              </a:spcAft>
              <a:buClr>
                <a:srgbClr val="6CA5DC"/>
              </a:buClr>
              <a:buChar char="»"/>
              <a:defRPr sz="1500">
                <a:solidFill>
                  <a:srgbClr val="193567"/>
                </a:solidFill>
                <a:latin typeface="Arial" panose="020B0604020202020204" pitchFamily="34" charset="0"/>
                <a:ea typeface="ＭＳ Ｐゴシック" panose="020B0600070205080204" pitchFamily="34" charset="-128"/>
              </a:defRPr>
            </a:lvl9pPr>
          </a:lstStyle>
          <a:p>
            <a:pPr>
              <a:spcBef>
                <a:spcPct val="0"/>
              </a:spcBef>
              <a:buClrTx/>
              <a:buFontTx/>
              <a:buNone/>
            </a:pPr>
            <a:r>
              <a:rPr lang="en-US" altLang="en-US" sz="1050">
                <a:solidFill>
                  <a:schemeClr val="bg1"/>
                </a:solidFill>
              </a:rPr>
              <a:t>  </a:t>
            </a:r>
            <a:r>
              <a:rPr lang="en-US" altLang="en-US" sz="1050">
                <a:solidFill>
                  <a:srgbClr val="8FBEDC"/>
                </a:solidFill>
              </a:rPr>
              <a:t>| </a:t>
            </a:r>
            <a:r>
              <a:rPr lang="en-US" altLang="en-US" sz="825">
                <a:solidFill>
                  <a:schemeClr val="tx1"/>
                </a:solidFill>
              </a:rPr>
              <a:t> </a:t>
            </a:r>
            <a:fld id="{434DFC46-C714-4DD9-8582-EE072BD8BA14}" type="slidenum">
              <a:rPr lang="en-US" altLang="en-US" sz="825">
                <a:solidFill>
                  <a:schemeClr val="bg1"/>
                </a:solidFill>
              </a:rPr>
              <a:pPr>
                <a:spcBef>
                  <a:spcPct val="0"/>
                </a:spcBef>
                <a:buClrTx/>
                <a:buFontTx/>
                <a:buNone/>
              </a:pPr>
              <a:t>11</a:t>
            </a:fld>
            <a:endParaRPr lang="en-US" altLang="en-US" sz="825">
              <a:solidFill>
                <a:srgbClr val="383272"/>
              </a:solidFill>
            </a:endParaRPr>
          </a:p>
        </p:txBody>
      </p:sp>
      <p:sp>
        <p:nvSpPr>
          <p:cNvPr id="2" name="TextBox 1">
            <a:extLst>
              <a:ext uri="{FF2B5EF4-FFF2-40B4-BE49-F238E27FC236}">
                <a16:creationId xmlns:a16="http://schemas.microsoft.com/office/drawing/2014/main" id="{87E8FEAA-E3BE-980D-69C5-831699B6C316}"/>
              </a:ext>
            </a:extLst>
          </p:cNvPr>
          <p:cNvSpPr txBox="1"/>
          <p:nvPr/>
        </p:nvSpPr>
        <p:spPr>
          <a:xfrm>
            <a:off x="6402533" y="6559973"/>
            <a:ext cx="2021644" cy="307777"/>
          </a:xfrm>
          <a:prstGeom prst="rect">
            <a:avLst/>
          </a:prstGeom>
          <a:noFill/>
        </p:spPr>
        <p:txBody>
          <a:bodyPr wrap="none" rtlCol="0">
            <a:spAutoFit/>
          </a:bodyPr>
          <a:lstStyle/>
          <a:p>
            <a:r>
              <a:rPr lang="en-US" sz="1400" dirty="0">
                <a:solidFill>
                  <a:srgbClr val="00B0F0"/>
                </a:solidFill>
              </a:rPr>
              <a:t>Office of Grant Support</a:t>
            </a:r>
          </a:p>
        </p:txBody>
      </p:sp>
      <p:sp>
        <p:nvSpPr>
          <p:cNvPr id="7" name="Rectangle 4">
            <a:extLst>
              <a:ext uri="{FF2B5EF4-FFF2-40B4-BE49-F238E27FC236}">
                <a16:creationId xmlns:a16="http://schemas.microsoft.com/office/drawing/2014/main" id="{C2C6DB95-1B56-4E55-6736-1A852EEC25B0}"/>
              </a:ext>
            </a:extLst>
          </p:cNvPr>
          <p:cNvSpPr>
            <a:spLocks noChangeArrowheads="1"/>
          </p:cNvSpPr>
          <p:nvPr/>
        </p:nvSpPr>
        <p:spPr bwMode="auto">
          <a:xfrm>
            <a:off x="685800" y="1671935"/>
            <a:ext cx="7696200"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US" altLang="en-US" sz="18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Curating data </a:t>
            </a:r>
            <a:endParaRPr kumimoji="0" lang="en-US" altLang="en-US" sz="18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US" altLang="en-US" sz="18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Developing supporting documentation </a:t>
            </a:r>
            <a:endParaRPr kumimoji="0" lang="en-US" altLang="en-US" sz="18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US" altLang="en-US" sz="18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Formatting data according to accepted community standards, or for transmission to and storage at a selected repository for long-term preservation and access </a:t>
            </a:r>
            <a:endParaRPr kumimoji="0" lang="en-US" altLang="en-US" sz="18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US" altLang="en-US" sz="18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De-identifying data </a:t>
            </a:r>
            <a:endParaRPr kumimoji="0" lang="en-US" altLang="en-US" sz="18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US" altLang="en-US" sz="18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Preparing metadata to foster discoverability, interpretation, and reuse </a:t>
            </a:r>
            <a:endParaRPr kumimoji="0" lang="en-US" altLang="en-US" sz="18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US" altLang="en-US" sz="18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Local data management considerations, such as unique and specialized information infrastructure necessary to provide local management and preservation (for example, before deposit into an established repository). </a:t>
            </a:r>
            <a:endPar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US" altLang="en-US" sz="18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Preserving and sharing data through established repositories, such as data deposit fees (If the Data Management &amp; Sharing (DMS) plan proposes deposition to multiple repositories, costs associated with each proposed repository may be included). </a:t>
            </a: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7146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79894932-A534-43F2-BA69-C49866EE3522}"/>
              </a:ext>
            </a:extLst>
          </p:cNvPr>
          <p:cNvSpPr>
            <a:spLocks noGrp="1" noChangeArrowheads="1"/>
          </p:cNvSpPr>
          <p:nvPr>
            <p:ph type="title"/>
          </p:nvPr>
        </p:nvSpPr>
        <p:spPr>
          <a:xfrm>
            <a:off x="685800" y="495300"/>
            <a:ext cx="7924800" cy="876300"/>
          </a:xfrm>
        </p:spPr>
        <p:txBody>
          <a:bodyPr>
            <a:noAutofit/>
          </a:bodyPr>
          <a:lstStyle/>
          <a:p>
            <a:pPr algn="ctr"/>
            <a:r>
              <a:rPr lang="en-US" altLang="en-US" sz="3200" dirty="0">
                <a:latin typeface="Calibri" panose="020F0502020204030204" pitchFamily="34" charset="0"/>
                <a:cs typeface="Calibri" panose="020F0502020204030204" pitchFamily="34" charset="0"/>
              </a:rPr>
              <a:t>DMS: Unallowable Costs</a:t>
            </a:r>
          </a:p>
        </p:txBody>
      </p:sp>
      <p:sp>
        <p:nvSpPr>
          <p:cNvPr id="14340" name="Slide Number Placeholder 3">
            <a:extLst>
              <a:ext uri="{FF2B5EF4-FFF2-40B4-BE49-F238E27FC236}">
                <a16:creationId xmlns:a16="http://schemas.microsoft.com/office/drawing/2014/main" id="{805740D6-A7A9-46A1-BF3D-E468AC0F86B7}"/>
              </a:ext>
            </a:extLst>
          </p:cNvPr>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6CA5DC"/>
              </a:buClr>
              <a:buChar char="•"/>
              <a:defRPr sz="1800">
                <a:solidFill>
                  <a:srgbClr val="193567"/>
                </a:solidFill>
                <a:latin typeface="Arial" panose="020B0604020202020204" pitchFamily="34" charset="0"/>
                <a:ea typeface="ＭＳ Ｐゴシック" panose="020B0600070205080204" pitchFamily="34" charset="-128"/>
              </a:defRPr>
            </a:lvl1pPr>
            <a:lvl2pPr marL="557213" indent="-214313">
              <a:spcBef>
                <a:spcPct val="20000"/>
              </a:spcBef>
              <a:buClr>
                <a:srgbClr val="6CA5DC"/>
              </a:buClr>
              <a:buSzPct val="90000"/>
              <a:buChar char="&gt;"/>
              <a:defRPr sz="1650">
                <a:solidFill>
                  <a:srgbClr val="193567"/>
                </a:solidFill>
                <a:latin typeface="Arial" panose="020B0604020202020204" pitchFamily="34" charset="0"/>
                <a:ea typeface="ＭＳ Ｐゴシック" panose="020B0600070205080204" pitchFamily="34" charset="-128"/>
              </a:defRPr>
            </a:lvl2pPr>
            <a:lvl3pPr marL="857250" indent="-171450">
              <a:spcBef>
                <a:spcPct val="20000"/>
              </a:spcBef>
              <a:buClr>
                <a:srgbClr val="6CA5DC"/>
              </a:buClr>
              <a:buChar char="•"/>
              <a:defRPr sz="1650">
                <a:solidFill>
                  <a:srgbClr val="193567"/>
                </a:solidFill>
                <a:latin typeface="Arial" panose="020B0604020202020204" pitchFamily="34" charset="0"/>
                <a:ea typeface="ＭＳ Ｐゴシック" panose="020B0600070205080204" pitchFamily="34" charset="-128"/>
              </a:defRPr>
            </a:lvl3pPr>
            <a:lvl4pPr marL="1200150" indent="-171450">
              <a:spcBef>
                <a:spcPct val="20000"/>
              </a:spcBef>
              <a:buClr>
                <a:srgbClr val="6CA5DC"/>
              </a:buClr>
              <a:buChar char="–"/>
              <a:defRPr sz="1500">
                <a:solidFill>
                  <a:srgbClr val="193567"/>
                </a:solidFill>
                <a:latin typeface="Arial" panose="020B0604020202020204" pitchFamily="34" charset="0"/>
                <a:ea typeface="ＭＳ Ｐゴシック" panose="020B0600070205080204" pitchFamily="34" charset="-128"/>
              </a:defRPr>
            </a:lvl4pPr>
            <a:lvl5pPr marL="1543050" indent="-171450">
              <a:spcBef>
                <a:spcPct val="20000"/>
              </a:spcBef>
              <a:buClr>
                <a:srgbClr val="6CA5DC"/>
              </a:buClr>
              <a:buChar char="»"/>
              <a:defRPr sz="1500">
                <a:solidFill>
                  <a:srgbClr val="193567"/>
                </a:solidFill>
                <a:latin typeface="Arial" panose="020B0604020202020204" pitchFamily="34" charset="0"/>
                <a:ea typeface="ＭＳ Ｐゴシック" panose="020B0600070205080204" pitchFamily="34" charset="-128"/>
              </a:defRPr>
            </a:lvl5pPr>
            <a:lvl6pPr marL="1885950" indent="-171450" eaLnBrk="0" fontAlgn="base" hangingPunct="0">
              <a:spcBef>
                <a:spcPct val="20000"/>
              </a:spcBef>
              <a:spcAft>
                <a:spcPct val="0"/>
              </a:spcAft>
              <a:buClr>
                <a:srgbClr val="6CA5DC"/>
              </a:buClr>
              <a:buChar char="»"/>
              <a:defRPr sz="1500">
                <a:solidFill>
                  <a:srgbClr val="193567"/>
                </a:solidFill>
                <a:latin typeface="Arial" panose="020B0604020202020204" pitchFamily="34" charset="0"/>
                <a:ea typeface="ＭＳ Ｐゴシック" panose="020B0600070205080204" pitchFamily="34" charset="-128"/>
              </a:defRPr>
            </a:lvl6pPr>
            <a:lvl7pPr marL="2228850" indent="-171450" eaLnBrk="0" fontAlgn="base" hangingPunct="0">
              <a:spcBef>
                <a:spcPct val="20000"/>
              </a:spcBef>
              <a:spcAft>
                <a:spcPct val="0"/>
              </a:spcAft>
              <a:buClr>
                <a:srgbClr val="6CA5DC"/>
              </a:buClr>
              <a:buChar char="»"/>
              <a:defRPr sz="1500">
                <a:solidFill>
                  <a:srgbClr val="193567"/>
                </a:solidFill>
                <a:latin typeface="Arial" panose="020B0604020202020204" pitchFamily="34" charset="0"/>
                <a:ea typeface="ＭＳ Ｐゴシック" panose="020B0600070205080204" pitchFamily="34" charset="-128"/>
              </a:defRPr>
            </a:lvl7pPr>
            <a:lvl8pPr marL="2571750" indent="-171450" eaLnBrk="0" fontAlgn="base" hangingPunct="0">
              <a:spcBef>
                <a:spcPct val="20000"/>
              </a:spcBef>
              <a:spcAft>
                <a:spcPct val="0"/>
              </a:spcAft>
              <a:buClr>
                <a:srgbClr val="6CA5DC"/>
              </a:buClr>
              <a:buChar char="»"/>
              <a:defRPr sz="1500">
                <a:solidFill>
                  <a:srgbClr val="193567"/>
                </a:solidFill>
                <a:latin typeface="Arial" panose="020B0604020202020204" pitchFamily="34" charset="0"/>
                <a:ea typeface="ＭＳ Ｐゴシック" panose="020B0600070205080204" pitchFamily="34" charset="-128"/>
              </a:defRPr>
            </a:lvl8pPr>
            <a:lvl9pPr marL="2914650" indent="-171450" eaLnBrk="0" fontAlgn="base" hangingPunct="0">
              <a:spcBef>
                <a:spcPct val="20000"/>
              </a:spcBef>
              <a:spcAft>
                <a:spcPct val="0"/>
              </a:spcAft>
              <a:buClr>
                <a:srgbClr val="6CA5DC"/>
              </a:buClr>
              <a:buChar char="»"/>
              <a:defRPr sz="1500">
                <a:solidFill>
                  <a:srgbClr val="193567"/>
                </a:solidFill>
                <a:latin typeface="Arial" panose="020B0604020202020204" pitchFamily="34" charset="0"/>
                <a:ea typeface="ＭＳ Ｐゴシック" panose="020B0600070205080204" pitchFamily="34" charset="-128"/>
              </a:defRPr>
            </a:lvl9pPr>
          </a:lstStyle>
          <a:p>
            <a:pPr>
              <a:spcBef>
                <a:spcPct val="0"/>
              </a:spcBef>
              <a:buClrTx/>
              <a:buFontTx/>
              <a:buNone/>
            </a:pPr>
            <a:r>
              <a:rPr lang="en-US" altLang="en-US" sz="1050">
                <a:solidFill>
                  <a:schemeClr val="bg1"/>
                </a:solidFill>
              </a:rPr>
              <a:t>  </a:t>
            </a:r>
            <a:r>
              <a:rPr lang="en-US" altLang="en-US" sz="1050">
                <a:solidFill>
                  <a:srgbClr val="8FBEDC"/>
                </a:solidFill>
              </a:rPr>
              <a:t>| </a:t>
            </a:r>
            <a:r>
              <a:rPr lang="en-US" altLang="en-US" sz="825">
                <a:solidFill>
                  <a:schemeClr val="tx1"/>
                </a:solidFill>
              </a:rPr>
              <a:t> </a:t>
            </a:r>
            <a:fld id="{434DFC46-C714-4DD9-8582-EE072BD8BA14}" type="slidenum">
              <a:rPr lang="en-US" altLang="en-US" sz="825">
                <a:solidFill>
                  <a:schemeClr val="bg1"/>
                </a:solidFill>
              </a:rPr>
              <a:pPr>
                <a:spcBef>
                  <a:spcPct val="0"/>
                </a:spcBef>
                <a:buClrTx/>
                <a:buFontTx/>
                <a:buNone/>
              </a:pPr>
              <a:t>12</a:t>
            </a:fld>
            <a:endParaRPr lang="en-US" altLang="en-US" sz="825">
              <a:solidFill>
                <a:srgbClr val="383272"/>
              </a:solidFill>
            </a:endParaRPr>
          </a:p>
        </p:txBody>
      </p:sp>
      <p:sp>
        <p:nvSpPr>
          <p:cNvPr id="2" name="TextBox 1">
            <a:extLst>
              <a:ext uri="{FF2B5EF4-FFF2-40B4-BE49-F238E27FC236}">
                <a16:creationId xmlns:a16="http://schemas.microsoft.com/office/drawing/2014/main" id="{87E8FEAA-E3BE-980D-69C5-831699B6C316}"/>
              </a:ext>
            </a:extLst>
          </p:cNvPr>
          <p:cNvSpPr txBox="1"/>
          <p:nvPr/>
        </p:nvSpPr>
        <p:spPr>
          <a:xfrm>
            <a:off x="6402533" y="6559973"/>
            <a:ext cx="2021644" cy="307777"/>
          </a:xfrm>
          <a:prstGeom prst="rect">
            <a:avLst/>
          </a:prstGeom>
          <a:noFill/>
        </p:spPr>
        <p:txBody>
          <a:bodyPr wrap="none" rtlCol="0">
            <a:spAutoFit/>
          </a:bodyPr>
          <a:lstStyle/>
          <a:p>
            <a:r>
              <a:rPr lang="en-US" sz="1400" dirty="0">
                <a:solidFill>
                  <a:srgbClr val="00B0F0"/>
                </a:solidFill>
              </a:rPr>
              <a:t>Office of Grant Support</a:t>
            </a:r>
          </a:p>
        </p:txBody>
      </p:sp>
      <p:sp>
        <p:nvSpPr>
          <p:cNvPr id="3" name="Rectangle 1">
            <a:extLst>
              <a:ext uri="{FF2B5EF4-FFF2-40B4-BE49-F238E27FC236}">
                <a16:creationId xmlns:a16="http://schemas.microsoft.com/office/drawing/2014/main" id="{B01642AF-AC78-5263-CF07-4047776621CD}"/>
              </a:ext>
            </a:extLst>
          </p:cNvPr>
          <p:cNvSpPr>
            <a:spLocks noChangeArrowheads="1"/>
          </p:cNvSpPr>
          <p:nvPr/>
        </p:nvSpPr>
        <p:spPr bwMode="auto">
          <a:xfrm>
            <a:off x="762000" y="1735486"/>
            <a:ext cx="7543800"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endParaRPr kumimoji="0" lang="en-US" altLang="en-US" sz="16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US" altLang="en-US" sz="20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Infrastructure costs that are included in institutional overhead (for instance, Facilities and Administrative costs)</a:t>
            </a:r>
          </a:p>
          <a:p>
            <a:pPr marR="0" lvl="0" algn="l" defTabSz="914400" rtl="0" eaLnBrk="0" fontAlgn="base" latinLnBrk="0" hangingPunct="0">
              <a:lnSpc>
                <a:spcPct val="100000"/>
              </a:lnSpc>
              <a:spcBef>
                <a:spcPct val="0"/>
              </a:spcBef>
              <a:spcAft>
                <a:spcPct val="0"/>
              </a:spcAft>
              <a:buClrTx/>
              <a:buSzTx/>
              <a:tabLst/>
            </a:pPr>
            <a:endParaRPr kumimoji="0" lang="en-US" altLang="en-US" sz="20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US" altLang="en-US" sz="20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Costs associated with the routine conduct of research, including costs associated with collecting or gaining access to research data</a:t>
            </a: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endParaRPr kumimoji="0" lang="en-US" altLang="en-US" sz="20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US" altLang="en-US" sz="20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Costs that are double charged or inconsistently charged as both direct and indirect costs </a:t>
            </a:r>
          </a:p>
          <a:p>
            <a:pPr marL="0" marR="0" lvl="0" indent="0" algn="l" defTabSz="914400" rtl="0" eaLnBrk="0" fontAlgn="base" latinLnBrk="0" hangingPunct="0">
              <a:lnSpc>
                <a:spcPct val="100000"/>
              </a:lnSpc>
              <a:spcBef>
                <a:spcPct val="0"/>
              </a:spcBef>
              <a:spcAft>
                <a:spcPct val="0"/>
              </a:spcAft>
              <a:buClrTx/>
              <a:buSzTx/>
              <a:tabLst/>
            </a:pPr>
            <a:endParaRPr lang="en-US" altLang="en-US" sz="1200" dirty="0">
              <a:solidFill>
                <a:srgbClr val="000000"/>
              </a:solidFill>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altLang="en-US" sz="1200" b="0" i="0" u="none" strike="noStrike" cap="none" normalizeH="0" baseline="0" dirty="0">
              <a:ln>
                <a:noFill/>
              </a:ln>
              <a:solidFill>
                <a:srgbClr val="000000"/>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altLang="en-US" sz="6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140375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296A3-6810-7DFF-BA70-B948B23AC05C}"/>
              </a:ext>
            </a:extLst>
          </p:cNvPr>
          <p:cNvSpPr>
            <a:spLocks noGrp="1"/>
          </p:cNvSpPr>
          <p:nvPr>
            <p:ph type="title"/>
          </p:nvPr>
        </p:nvSpPr>
        <p:spPr/>
        <p:txBody>
          <a:bodyPr/>
          <a:lstStyle/>
          <a:p>
            <a:pPr algn="ctr"/>
            <a:r>
              <a:rPr lang="en-US" sz="3200" dirty="0">
                <a:latin typeface="Calibri" panose="020F0502020204030204" pitchFamily="34" charset="0"/>
                <a:cs typeface="Calibri" panose="020F0502020204030204" pitchFamily="34" charset="0"/>
              </a:rPr>
              <a:t>PHS 398 Modular Budget Form</a:t>
            </a:r>
          </a:p>
        </p:txBody>
      </p:sp>
      <p:sp>
        <p:nvSpPr>
          <p:cNvPr id="4" name="Slide Number Placeholder 3">
            <a:extLst>
              <a:ext uri="{FF2B5EF4-FFF2-40B4-BE49-F238E27FC236}">
                <a16:creationId xmlns:a16="http://schemas.microsoft.com/office/drawing/2014/main" id="{A23EBC70-A053-120B-5004-3533DD32B18F}"/>
              </a:ext>
            </a:extLst>
          </p:cNvPr>
          <p:cNvSpPr>
            <a:spLocks noGrp="1"/>
          </p:cNvSpPr>
          <p:nvPr>
            <p:ph type="sldNum" sz="quarter" idx="10"/>
          </p:nvPr>
        </p:nvSpPr>
        <p:spPr/>
        <p:txBody>
          <a:bodyPr/>
          <a:lstStyle/>
          <a:p>
            <a:pPr>
              <a:defRPr/>
            </a:pPr>
            <a:r>
              <a:rPr lang="en-US" altLang="en-US"/>
              <a:t>  </a:t>
            </a:r>
            <a:r>
              <a:rPr lang="en-US" altLang="en-US">
                <a:solidFill>
                  <a:srgbClr val="8FBEDC"/>
                </a:solidFill>
              </a:rPr>
              <a:t>| </a:t>
            </a:r>
            <a:r>
              <a:rPr lang="en-US" altLang="en-US" sz="1100">
                <a:solidFill>
                  <a:schemeClr val="tx1"/>
                </a:solidFill>
              </a:rPr>
              <a:t> </a:t>
            </a:r>
            <a:fld id="{6AC39EC0-7137-CB45-9CF1-02ED3E4C2AC6}" type="slidenum">
              <a:rPr lang="en-US" altLang="en-US" sz="1100" smtClean="0"/>
              <a:pPr>
                <a:defRPr/>
              </a:pPr>
              <a:t>13</a:t>
            </a:fld>
            <a:endParaRPr lang="en-US" altLang="en-US" sz="1100">
              <a:solidFill>
                <a:srgbClr val="383272"/>
              </a:solidFill>
            </a:endParaRPr>
          </a:p>
        </p:txBody>
      </p:sp>
      <p:pic>
        <p:nvPicPr>
          <p:cNvPr id="1026" name="Picture 2" descr="PHS 398 Modular Budget Form">
            <a:extLst>
              <a:ext uri="{FF2B5EF4-FFF2-40B4-BE49-F238E27FC236}">
                <a16:creationId xmlns:a16="http://schemas.microsoft.com/office/drawing/2014/main" id="{D0216ECD-101F-3B54-28B2-54E56F18432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599" t="2394" r="3504" b="15385"/>
          <a:stretch/>
        </p:blipFill>
        <p:spPr bwMode="auto">
          <a:xfrm>
            <a:off x="381000" y="1769537"/>
            <a:ext cx="5181599" cy="4648933"/>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66344190-A898-AF8F-7058-9C09897037E2}"/>
              </a:ext>
            </a:extLst>
          </p:cNvPr>
          <p:cNvSpPr txBox="1"/>
          <p:nvPr/>
        </p:nvSpPr>
        <p:spPr>
          <a:xfrm>
            <a:off x="5715000" y="1943205"/>
            <a:ext cx="3048000" cy="2031325"/>
          </a:xfrm>
          <a:prstGeom prst="rect">
            <a:avLst/>
          </a:prstGeom>
          <a:noFill/>
        </p:spPr>
        <p:txBody>
          <a:bodyPr wrap="square">
            <a:spAutoFit/>
          </a:bodyPr>
          <a:lstStyle/>
          <a:p>
            <a:pPr>
              <a:buFont typeface="Arial" panose="020B0604020202020204" pitchFamily="34" charset="0"/>
              <a:buChar char="•"/>
            </a:pPr>
            <a:r>
              <a:rPr lang="en-US" sz="1800" b="0" i="0" dirty="0">
                <a:solidFill>
                  <a:srgbClr val="444444"/>
                </a:solidFill>
                <a:effectLst/>
                <a:latin typeface="Calibri" panose="020F0502020204030204" pitchFamily="34" charset="0"/>
                <a:cs typeface="Calibri" panose="020F0502020204030204" pitchFamily="34" charset="0"/>
              </a:rPr>
              <a:t>Please click </a:t>
            </a:r>
            <a:r>
              <a:rPr lang="en-US" sz="1800" b="0" i="0" dirty="0">
                <a:solidFill>
                  <a:srgbClr val="444444"/>
                </a:solidFill>
                <a:effectLst/>
                <a:latin typeface="Calibri" panose="020F0502020204030204" pitchFamily="34" charset="0"/>
                <a:cs typeface="Calibri" panose="020F0502020204030204" pitchFamily="34" charset="0"/>
                <a:hlinkClick r:id="rId3"/>
              </a:rPr>
              <a:t>here</a:t>
            </a:r>
            <a:r>
              <a:rPr lang="en-US" sz="1800" b="0" i="0" dirty="0">
                <a:solidFill>
                  <a:srgbClr val="444444"/>
                </a:solidFill>
                <a:effectLst/>
                <a:latin typeface="Calibri" panose="020F0502020204030204" pitchFamily="34" charset="0"/>
                <a:cs typeface="Calibri" panose="020F0502020204030204" pitchFamily="34" charset="0"/>
              </a:rPr>
              <a:t> to find the special instructions for applicants submitting Data Management and Sharing (DMS) Plans and the detailed guidance to fill out each section of the form.</a:t>
            </a:r>
          </a:p>
        </p:txBody>
      </p:sp>
      <p:sp>
        <p:nvSpPr>
          <p:cNvPr id="10" name="TextBox 9">
            <a:extLst>
              <a:ext uri="{FF2B5EF4-FFF2-40B4-BE49-F238E27FC236}">
                <a16:creationId xmlns:a16="http://schemas.microsoft.com/office/drawing/2014/main" id="{AC76C890-9A66-6B10-84F2-82FB30B785C0}"/>
              </a:ext>
            </a:extLst>
          </p:cNvPr>
          <p:cNvSpPr txBox="1"/>
          <p:nvPr/>
        </p:nvSpPr>
        <p:spPr>
          <a:xfrm>
            <a:off x="6284156" y="6559973"/>
            <a:ext cx="2021644" cy="307777"/>
          </a:xfrm>
          <a:prstGeom prst="rect">
            <a:avLst/>
          </a:prstGeom>
          <a:noFill/>
        </p:spPr>
        <p:txBody>
          <a:bodyPr wrap="none" rtlCol="0">
            <a:spAutoFit/>
          </a:bodyPr>
          <a:lstStyle/>
          <a:p>
            <a:r>
              <a:rPr lang="en-US" sz="1400" dirty="0">
                <a:solidFill>
                  <a:srgbClr val="00B0F0"/>
                </a:solidFill>
              </a:rPr>
              <a:t>Office of Grant Support</a:t>
            </a:r>
          </a:p>
        </p:txBody>
      </p:sp>
    </p:spTree>
    <p:extLst>
      <p:ext uri="{BB962C8B-B14F-4D97-AF65-F5344CB8AC3E}">
        <p14:creationId xmlns:p14="http://schemas.microsoft.com/office/powerpoint/2010/main" val="13027957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296A3-6810-7DFF-BA70-B948B23AC05C}"/>
              </a:ext>
            </a:extLst>
          </p:cNvPr>
          <p:cNvSpPr>
            <a:spLocks noGrp="1"/>
          </p:cNvSpPr>
          <p:nvPr>
            <p:ph type="title"/>
          </p:nvPr>
        </p:nvSpPr>
        <p:spPr>
          <a:xfrm>
            <a:off x="762000" y="495300"/>
            <a:ext cx="7848600" cy="1028700"/>
          </a:xfrm>
        </p:spPr>
        <p:txBody>
          <a:bodyPr/>
          <a:lstStyle/>
          <a:p>
            <a:pPr algn="ctr"/>
            <a:r>
              <a:rPr lang="en-US" sz="3200" dirty="0">
                <a:latin typeface="Calibri" panose="020F0502020204030204" pitchFamily="34" charset="0"/>
                <a:cs typeface="Calibri" panose="020F0502020204030204" pitchFamily="34" charset="0"/>
              </a:rPr>
              <a:t>PHS 398 Research Plan Form </a:t>
            </a:r>
          </a:p>
        </p:txBody>
      </p:sp>
      <p:sp>
        <p:nvSpPr>
          <p:cNvPr id="4" name="Slide Number Placeholder 3">
            <a:extLst>
              <a:ext uri="{FF2B5EF4-FFF2-40B4-BE49-F238E27FC236}">
                <a16:creationId xmlns:a16="http://schemas.microsoft.com/office/drawing/2014/main" id="{A23EBC70-A053-120B-5004-3533DD32B18F}"/>
              </a:ext>
            </a:extLst>
          </p:cNvPr>
          <p:cNvSpPr>
            <a:spLocks noGrp="1"/>
          </p:cNvSpPr>
          <p:nvPr>
            <p:ph type="sldNum" sz="quarter" idx="10"/>
          </p:nvPr>
        </p:nvSpPr>
        <p:spPr/>
        <p:txBody>
          <a:bodyPr/>
          <a:lstStyle/>
          <a:p>
            <a:pPr>
              <a:defRPr/>
            </a:pPr>
            <a:r>
              <a:rPr lang="en-US" altLang="en-US"/>
              <a:t>  </a:t>
            </a:r>
            <a:r>
              <a:rPr lang="en-US" altLang="en-US">
                <a:solidFill>
                  <a:srgbClr val="8FBEDC"/>
                </a:solidFill>
              </a:rPr>
              <a:t>| </a:t>
            </a:r>
            <a:r>
              <a:rPr lang="en-US" altLang="en-US" sz="1100">
                <a:solidFill>
                  <a:schemeClr val="tx1"/>
                </a:solidFill>
              </a:rPr>
              <a:t> </a:t>
            </a:r>
            <a:fld id="{6AC39EC0-7137-CB45-9CF1-02ED3E4C2AC6}" type="slidenum">
              <a:rPr lang="en-US" altLang="en-US" sz="1100" smtClean="0"/>
              <a:pPr>
                <a:defRPr/>
              </a:pPr>
              <a:t>14</a:t>
            </a:fld>
            <a:endParaRPr lang="en-US" altLang="en-US" sz="1100">
              <a:solidFill>
                <a:srgbClr val="383272"/>
              </a:solidFill>
            </a:endParaRPr>
          </a:p>
        </p:txBody>
      </p:sp>
      <p:sp>
        <p:nvSpPr>
          <p:cNvPr id="5" name="TextBox 4">
            <a:extLst>
              <a:ext uri="{FF2B5EF4-FFF2-40B4-BE49-F238E27FC236}">
                <a16:creationId xmlns:a16="http://schemas.microsoft.com/office/drawing/2014/main" id="{1551A0A9-14F4-AC23-2BDD-ECA29F970AC2}"/>
              </a:ext>
            </a:extLst>
          </p:cNvPr>
          <p:cNvSpPr txBox="1"/>
          <p:nvPr/>
        </p:nvSpPr>
        <p:spPr>
          <a:xfrm>
            <a:off x="5699567" y="1905000"/>
            <a:ext cx="3276600" cy="1754326"/>
          </a:xfrm>
          <a:prstGeom prst="rect">
            <a:avLst/>
          </a:prstGeom>
          <a:noFill/>
        </p:spPr>
        <p:txBody>
          <a:bodyPr wrap="square">
            <a:spAutoFit/>
          </a:bodyPr>
          <a:lstStyle/>
          <a:p>
            <a:pPr marL="285750" indent="-285750">
              <a:buFont typeface="Wingdings" pitchFamily="2" charset="2"/>
              <a:buChar char="§"/>
            </a:pPr>
            <a:r>
              <a:rPr lang="en-US" sz="1800" b="0" i="0" dirty="0">
                <a:solidFill>
                  <a:srgbClr val="444444"/>
                </a:solidFill>
                <a:effectLst/>
                <a:latin typeface="Calibri" panose="020F0502020204030204" pitchFamily="34" charset="0"/>
                <a:cs typeface="Calibri" panose="020F0502020204030204" pitchFamily="34" charset="0"/>
              </a:rPr>
              <a:t>The DMS Plan will now be attached in the new item 11, Other Plan(s). Please click </a:t>
            </a:r>
            <a:r>
              <a:rPr lang="en-US" sz="1800" b="0" i="0" dirty="0">
                <a:solidFill>
                  <a:srgbClr val="444444"/>
                </a:solidFill>
                <a:effectLst/>
                <a:latin typeface="Calibri" panose="020F0502020204030204" pitchFamily="34" charset="0"/>
                <a:cs typeface="Calibri" panose="020F0502020204030204" pitchFamily="34" charset="0"/>
                <a:hlinkClick r:id="rId2"/>
              </a:rPr>
              <a:t>here</a:t>
            </a:r>
            <a:r>
              <a:rPr lang="en-US" sz="1800" b="0" i="0" dirty="0">
                <a:solidFill>
                  <a:srgbClr val="444444"/>
                </a:solidFill>
                <a:effectLst/>
                <a:latin typeface="Calibri" panose="020F0502020204030204" pitchFamily="34" charset="0"/>
                <a:cs typeface="Calibri" panose="020F0502020204030204" pitchFamily="34" charset="0"/>
              </a:rPr>
              <a:t> to find the detailed guidance to fill out each section of the form.</a:t>
            </a:r>
          </a:p>
        </p:txBody>
      </p:sp>
      <p:grpSp>
        <p:nvGrpSpPr>
          <p:cNvPr id="7" name="Group 6">
            <a:extLst>
              <a:ext uri="{FF2B5EF4-FFF2-40B4-BE49-F238E27FC236}">
                <a16:creationId xmlns:a16="http://schemas.microsoft.com/office/drawing/2014/main" id="{97EA66E8-EFE3-6A56-606E-A9B3A226AD64}"/>
              </a:ext>
            </a:extLst>
          </p:cNvPr>
          <p:cNvGrpSpPr/>
          <p:nvPr/>
        </p:nvGrpSpPr>
        <p:grpSpPr>
          <a:xfrm>
            <a:off x="0" y="1752600"/>
            <a:ext cx="5638800" cy="4724400"/>
            <a:chOff x="0" y="1752600"/>
            <a:chExt cx="5638800" cy="4724400"/>
          </a:xfrm>
        </p:grpSpPr>
        <p:pic>
          <p:nvPicPr>
            <p:cNvPr id="2050" name="Picture 2" descr="PHS 398 Reserarch Plan">
              <a:extLst>
                <a:ext uri="{FF2B5EF4-FFF2-40B4-BE49-F238E27FC236}">
                  <a16:creationId xmlns:a16="http://schemas.microsoft.com/office/drawing/2014/main" id="{D1F57F96-9C2C-041C-DD65-A3B714CA945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4556" t="5555" r="4556" b="33333"/>
            <a:stretch/>
          </p:blipFill>
          <p:spPr bwMode="auto">
            <a:xfrm>
              <a:off x="0" y="1752600"/>
              <a:ext cx="5638800" cy="4724400"/>
            </a:xfrm>
            <a:prstGeom prst="rect">
              <a:avLst/>
            </a:prstGeom>
            <a:noFill/>
            <a:extLst>
              <a:ext uri="{909E8E84-426E-40DD-AFC4-6F175D3DCCD1}">
                <a14:hiddenFill xmlns:a14="http://schemas.microsoft.com/office/drawing/2010/main">
                  <a:solidFill>
                    <a:srgbClr val="FFFFFF"/>
                  </a:solidFill>
                </a14:hiddenFill>
              </a:ext>
            </a:extLst>
          </p:spPr>
        </p:pic>
        <p:sp>
          <p:nvSpPr>
            <p:cNvPr id="6" name="Down Arrow 5">
              <a:extLst>
                <a:ext uri="{FF2B5EF4-FFF2-40B4-BE49-F238E27FC236}">
                  <a16:creationId xmlns:a16="http://schemas.microsoft.com/office/drawing/2014/main" id="{AB77B5FB-2AE6-1211-C777-9F198A42DF6E}"/>
                </a:ext>
              </a:extLst>
            </p:cNvPr>
            <p:cNvSpPr/>
            <p:nvPr/>
          </p:nvSpPr>
          <p:spPr bwMode="auto">
            <a:xfrm rot="5400000">
              <a:off x="1104769" y="5296031"/>
              <a:ext cx="131643" cy="359981"/>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cene3d>
                <a:camera prst="orthographicFront"/>
                <a:lightRig rig="soft" dir="t">
                  <a:rot lat="0" lon="0" rev="15600000"/>
                </a:lightRig>
              </a:scene3d>
              <a:sp3d extrusionH="57150" prstMaterial="softEdge">
                <a:bevelT w="25400" h="38100"/>
              </a:sp3d>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normalizeH="0" baseline="0">
                <a:ln/>
                <a:solidFill>
                  <a:schemeClr val="accent4"/>
                </a:solidFill>
                <a:latin typeface="Arial" charset="0"/>
                <a:ea typeface="ＭＳ Ｐゴシック" charset="-128"/>
                <a:cs typeface="ＭＳ Ｐゴシック" charset="-128"/>
              </a:endParaRPr>
            </a:p>
          </p:txBody>
        </p:sp>
      </p:grpSp>
      <p:sp>
        <p:nvSpPr>
          <p:cNvPr id="8" name="TextBox 7">
            <a:extLst>
              <a:ext uri="{FF2B5EF4-FFF2-40B4-BE49-F238E27FC236}">
                <a16:creationId xmlns:a16="http://schemas.microsoft.com/office/drawing/2014/main" id="{6595FD51-E15E-95A3-E970-0ACF64CC4C82}"/>
              </a:ext>
            </a:extLst>
          </p:cNvPr>
          <p:cNvSpPr txBox="1"/>
          <p:nvPr/>
        </p:nvSpPr>
        <p:spPr>
          <a:xfrm>
            <a:off x="6324600" y="6559973"/>
            <a:ext cx="2021644" cy="307777"/>
          </a:xfrm>
          <a:prstGeom prst="rect">
            <a:avLst/>
          </a:prstGeom>
          <a:noFill/>
        </p:spPr>
        <p:txBody>
          <a:bodyPr wrap="none" rtlCol="0">
            <a:spAutoFit/>
          </a:bodyPr>
          <a:lstStyle/>
          <a:p>
            <a:r>
              <a:rPr lang="en-US" sz="1400" dirty="0">
                <a:solidFill>
                  <a:srgbClr val="00B0F0"/>
                </a:solidFill>
              </a:rPr>
              <a:t>Office of Grant Support</a:t>
            </a:r>
          </a:p>
        </p:txBody>
      </p:sp>
    </p:spTree>
    <p:extLst>
      <p:ext uri="{BB962C8B-B14F-4D97-AF65-F5344CB8AC3E}">
        <p14:creationId xmlns:p14="http://schemas.microsoft.com/office/powerpoint/2010/main" val="27963525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296A3-6810-7DFF-BA70-B948B23AC05C}"/>
              </a:ext>
            </a:extLst>
          </p:cNvPr>
          <p:cNvSpPr>
            <a:spLocks noGrp="1"/>
          </p:cNvSpPr>
          <p:nvPr>
            <p:ph type="title"/>
          </p:nvPr>
        </p:nvSpPr>
        <p:spPr>
          <a:xfrm>
            <a:off x="533400" y="457200"/>
            <a:ext cx="7924800" cy="1028700"/>
          </a:xfrm>
        </p:spPr>
        <p:txBody>
          <a:bodyPr/>
          <a:lstStyle/>
          <a:p>
            <a:pPr indent="-1939925" algn="ctr"/>
            <a:r>
              <a:rPr lang="en-US" sz="3200" dirty="0">
                <a:latin typeface="Calibri" panose="020F0502020204030204" pitchFamily="34" charset="0"/>
                <a:cs typeface="Calibri" panose="020F0502020204030204" pitchFamily="34" charset="0"/>
              </a:rPr>
              <a:t>PHS 398 Career Development Award Supplemental Form</a:t>
            </a:r>
          </a:p>
        </p:txBody>
      </p:sp>
      <p:sp>
        <p:nvSpPr>
          <p:cNvPr id="4" name="Slide Number Placeholder 3">
            <a:extLst>
              <a:ext uri="{FF2B5EF4-FFF2-40B4-BE49-F238E27FC236}">
                <a16:creationId xmlns:a16="http://schemas.microsoft.com/office/drawing/2014/main" id="{A23EBC70-A053-120B-5004-3533DD32B18F}"/>
              </a:ext>
            </a:extLst>
          </p:cNvPr>
          <p:cNvSpPr>
            <a:spLocks noGrp="1"/>
          </p:cNvSpPr>
          <p:nvPr>
            <p:ph type="sldNum" sz="quarter" idx="10"/>
          </p:nvPr>
        </p:nvSpPr>
        <p:spPr/>
        <p:txBody>
          <a:bodyPr/>
          <a:lstStyle/>
          <a:p>
            <a:pPr>
              <a:defRPr/>
            </a:pPr>
            <a:r>
              <a:rPr lang="en-US" altLang="en-US"/>
              <a:t>  </a:t>
            </a:r>
            <a:r>
              <a:rPr lang="en-US" altLang="en-US">
                <a:solidFill>
                  <a:srgbClr val="8FBEDC"/>
                </a:solidFill>
              </a:rPr>
              <a:t>| </a:t>
            </a:r>
            <a:r>
              <a:rPr lang="en-US" altLang="en-US" sz="1100">
                <a:solidFill>
                  <a:schemeClr val="tx1"/>
                </a:solidFill>
              </a:rPr>
              <a:t> </a:t>
            </a:r>
            <a:fld id="{6AC39EC0-7137-CB45-9CF1-02ED3E4C2AC6}" type="slidenum">
              <a:rPr lang="en-US" altLang="en-US" sz="1100" smtClean="0"/>
              <a:pPr>
                <a:defRPr/>
              </a:pPr>
              <a:t>15</a:t>
            </a:fld>
            <a:endParaRPr lang="en-US" altLang="en-US" sz="1100">
              <a:solidFill>
                <a:srgbClr val="383272"/>
              </a:solidFill>
            </a:endParaRPr>
          </a:p>
        </p:txBody>
      </p:sp>
      <p:sp>
        <p:nvSpPr>
          <p:cNvPr id="3" name="TextBox 2">
            <a:extLst>
              <a:ext uri="{FF2B5EF4-FFF2-40B4-BE49-F238E27FC236}">
                <a16:creationId xmlns:a16="http://schemas.microsoft.com/office/drawing/2014/main" id="{D37B8BBE-732A-6073-0DB7-08E0B5B0EE37}"/>
              </a:ext>
            </a:extLst>
          </p:cNvPr>
          <p:cNvSpPr txBox="1"/>
          <p:nvPr/>
        </p:nvSpPr>
        <p:spPr>
          <a:xfrm>
            <a:off x="5699567" y="1905000"/>
            <a:ext cx="3276600" cy="1754326"/>
          </a:xfrm>
          <a:prstGeom prst="rect">
            <a:avLst/>
          </a:prstGeom>
          <a:noFill/>
        </p:spPr>
        <p:txBody>
          <a:bodyPr wrap="square">
            <a:spAutoFit/>
          </a:bodyPr>
          <a:lstStyle/>
          <a:p>
            <a:pPr marL="285750" indent="-285750">
              <a:buFont typeface="Wingdings" pitchFamily="2" charset="2"/>
              <a:buChar char="§"/>
            </a:pPr>
            <a:r>
              <a:rPr lang="en-US" sz="1800" b="0" i="0" dirty="0">
                <a:solidFill>
                  <a:srgbClr val="444444"/>
                </a:solidFill>
                <a:effectLst/>
                <a:latin typeface="Calibri" panose="020F0502020204030204" pitchFamily="34" charset="0"/>
                <a:cs typeface="Calibri" panose="020F0502020204030204" pitchFamily="34" charset="0"/>
              </a:rPr>
              <a:t>The DMS Plan will now be attached in the new item 17, Other Plan(s). Please click </a:t>
            </a:r>
            <a:r>
              <a:rPr lang="en-US" sz="1800" b="0" i="0" dirty="0">
                <a:solidFill>
                  <a:srgbClr val="444444"/>
                </a:solidFill>
                <a:effectLst/>
                <a:latin typeface="Calibri" panose="020F0502020204030204" pitchFamily="34" charset="0"/>
                <a:cs typeface="Calibri" panose="020F0502020204030204" pitchFamily="34" charset="0"/>
                <a:hlinkClick r:id="rId2"/>
              </a:rPr>
              <a:t>here</a:t>
            </a:r>
            <a:r>
              <a:rPr lang="en-US" sz="1800" b="0" i="0" dirty="0">
                <a:solidFill>
                  <a:srgbClr val="444444"/>
                </a:solidFill>
                <a:effectLst/>
                <a:latin typeface="Calibri" panose="020F0502020204030204" pitchFamily="34" charset="0"/>
                <a:cs typeface="Calibri" panose="020F0502020204030204" pitchFamily="34" charset="0"/>
              </a:rPr>
              <a:t> to find the detailed guidance to fill out each section of the form.</a:t>
            </a:r>
          </a:p>
        </p:txBody>
      </p:sp>
      <p:grpSp>
        <p:nvGrpSpPr>
          <p:cNvPr id="6" name="Group 5">
            <a:extLst>
              <a:ext uri="{FF2B5EF4-FFF2-40B4-BE49-F238E27FC236}">
                <a16:creationId xmlns:a16="http://schemas.microsoft.com/office/drawing/2014/main" id="{B35E9C77-F57A-93E3-F068-5E4943C8BBB1}"/>
              </a:ext>
            </a:extLst>
          </p:cNvPr>
          <p:cNvGrpSpPr/>
          <p:nvPr/>
        </p:nvGrpSpPr>
        <p:grpSpPr>
          <a:xfrm>
            <a:off x="76200" y="1752600"/>
            <a:ext cx="5562600" cy="4724400"/>
            <a:chOff x="76200" y="1752600"/>
            <a:chExt cx="5562600" cy="4724400"/>
          </a:xfrm>
        </p:grpSpPr>
        <p:pic>
          <p:nvPicPr>
            <p:cNvPr id="3074" name="Picture 2" descr="PHS 398 Career Development Award Supplemental Form Page 1">
              <a:extLst>
                <a:ext uri="{FF2B5EF4-FFF2-40B4-BE49-F238E27FC236}">
                  <a16:creationId xmlns:a16="http://schemas.microsoft.com/office/drawing/2014/main" id="{161599D4-938B-2248-1B86-F93A0A74FA4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997" t="4445" r="4421" b="7222"/>
            <a:stretch/>
          </p:blipFill>
          <p:spPr bwMode="auto">
            <a:xfrm>
              <a:off x="76200" y="1752600"/>
              <a:ext cx="5562600" cy="4724400"/>
            </a:xfrm>
            <a:prstGeom prst="rect">
              <a:avLst/>
            </a:prstGeom>
            <a:noFill/>
            <a:extLst>
              <a:ext uri="{909E8E84-426E-40DD-AFC4-6F175D3DCCD1}">
                <a14:hiddenFill xmlns:a14="http://schemas.microsoft.com/office/drawing/2010/main">
                  <a:solidFill>
                    <a:srgbClr val="FFFFFF"/>
                  </a:solidFill>
                </a14:hiddenFill>
              </a:ext>
            </a:extLst>
          </p:spPr>
        </p:pic>
        <p:sp>
          <p:nvSpPr>
            <p:cNvPr id="5" name="Down Arrow 4">
              <a:extLst>
                <a:ext uri="{FF2B5EF4-FFF2-40B4-BE49-F238E27FC236}">
                  <a16:creationId xmlns:a16="http://schemas.microsoft.com/office/drawing/2014/main" id="{91886EC6-42FA-3738-92DB-90F0B94BEC0D}"/>
                </a:ext>
              </a:extLst>
            </p:cNvPr>
            <p:cNvSpPr/>
            <p:nvPr/>
          </p:nvSpPr>
          <p:spPr bwMode="auto">
            <a:xfrm rot="5400000">
              <a:off x="1028569" y="6058031"/>
              <a:ext cx="131643" cy="359981"/>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cene3d>
                <a:camera prst="orthographicFront"/>
                <a:lightRig rig="soft" dir="t">
                  <a:rot lat="0" lon="0" rev="15600000"/>
                </a:lightRig>
              </a:scene3d>
              <a:sp3d extrusionH="57150" prstMaterial="softEdge">
                <a:bevelT w="25400" h="38100"/>
              </a:sp3d>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normalizeH="0" baseline="0">
                <a:ln/>
                <a:solidFill>
                  <a:schemeClr val="accent4"/>
                </a:solidFill>
                <a:latin typeface="Arial" charset="0"/>
                <a:ea typeface="ＭＳ Ｐゴシック" charset="-128"/>
                <a:cs typeface="ＭＳ Ｐゴシック" charset="-128"/>
              </a:endParaRPr>
            </a:p>
          </p:txBody>
        </p:sp>
      </p:grpSp>
      <p:sp>
        <p:nvSpPr>
          <p:cNvPr id="7" name="TextBox 6">
            <a:extLst>
              <a:ext uri="{FF2B5EF4-FFF2-40B4-BE49-F238E27FC236}">
                <a16:creationId xmlns:a16="http://schemas.microsoft.com/office/drawing/2014/main" id="{DE953DC1-ABFF-2C12-7C57-6F38E7F5DF7D}"/>
              </a:ext>
            </a:extLst>
          </p:cNvPr>
          <p:cNvSpPr txBox="1"/>
          <p:nvPr/>
        </p:nvSpPr>
        <p:spPr>
          <a:xfrm>
            <a:off x="6324600" y="6559973"/>
            <a:ext cx="2021644" cy="307777"/>
          </a:xfrm>
          <a:prstGeom prst="rect">
            <a:avLst/>
          </a:prstGeom>
          <a:noFill/>
        </p:spPr>
        <p:txBody>
          <a:bodyPr wrap="none" rtlCol="0">
            <a:spAutoFit/>
          </a:bodyPr>
          <a:lstStyle/>
          <a:p>
            <a:r>
              <a:rPr lang="en-US" sz="1400" dirty="0">
                <a:solidFill>
                  <a:srgbClr val="00B0F0"/>
                </a:solidFill>
              </a:rPr>
              <a:t>Office of Grant Support</a:t>
            </a:r>
          </a:p>
        </p:txBody>
      </p:sp>
    </p:spTree>
    <p:extLst>
      <p:ext uri="{BB962C8B-B14F-4D97-AF65-F5344CB8AC3E}">
        <p14:creationId xmlns:p14="http://schemas.microsoft.com/office/powerpoint/2010/main" val="27175009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296A3-6810-7DFF-BA70-B948B23AC05C}"/>
              </a:ext>
            </a:extLst>
          </p:cNvPr>
          <p:cNvSpPr>
            <a:spLocks noGrp="1"/>
          </p:cNvSpPr>
          <p:nvPr>
            <p:ph type="title"/>
          </p:nvPr>
        </p:nvSpPr>
        <p:spPr>
          <a:xfrm>
            <a:off x="762000" y="457200"/>
            <a:ext cx="7696200" cy="1028700"/>
          </a:xfrm>
        </p:spPr>
        <p:txBody>
          <a:bodyPr/>
          <a:lstStyle/>
          <a:p>
            <a:pPr indent="-1939925" algn="ctr"/>
            <a:r>
              <a:rPr lang="en-US" sz="3200" dirty="0">
                <a:latin typeface="Calibri" panose="020F0502020204030204" pitchFamily="34" charset="0"/>
                <a:cs typeface="Calibri" panose="020F0502020204030204" pitchFamily="34" charset="0"/>
              </a:rPr>
              <a:t>PHS 398 Career Development Award Supplemental Form…</a:t>
            </a:r>
          </a:p>
        </p:txBody>
      </p:sp>
      <p:sp>
        <p:nvSpPr>
          <p:cNvPr id="4" name="Slide Number Placeholder 3">
            <a:extLst>
              <a:ext uri="{FF2B5EF4-FFF2-40B4-BE49-F238E27FC236}">
                <a16:creationId xmlns:a16="http://schemas.microsoft.com/office/drawing/2014/main" id="{A23EBC70-A053-120B-5004-3533DD32B18F}"/>
              </a:ext>
            </a:extLst>
          </p:cNvPr>
          <p:cNvSpPr>
            <a:spLocks noGrp="1"/>
          </p:cNvSpPr>
          <p:nvPr>
            <p:ph type="sldNum" sz="quarter" idx="10"/>
          </p:nvPr>
        </p:nvSpPr>
        <p:spPr/>
        <p:txBody>
          <a:bodyPr/>
          <a:lstStyle/>
          <a:p>
            <a:pPr>
              <a:defRPr/>
            </a:pPr>
            <a:r>
              <a:rPr lang="en-US" altLang="en-US"/>
              <a:t>  </a:t>
            </a:r>
            <a:r>
              <a:rPr lang="en-US" altLang="en-US">
                <a:solidFill>
                  <a:srgbClr val="8FBEDC"/>
                </a:solidFill>
              </a:rPr>
              <a:t>| </a:t>
            </a:r>
            <a:r>
              <a:rPr lang="en-US" altLang="en-US" sz="1100">
                <a:solidFill>
                  <a:schemeClr val="tx1"/>
                </a:solidFill>
              </a:rPr>
              <a:t> </a:t>
            </a:r>
            <a:fld id="{6AC39EC0-7137-CB45-9CF1-02ED3E4C2AC6}" type="slidenum">
              <a:rPr lang="en-US" altLang="en-US" sz="1100" smtClean="0"/>
              <a:pPr>
                <a:defRPr/>
              </a:pPr>
              <a:t>16</a:t>
            </a:fld>
            <a:endParaRPr lang="en-US" altLang="en-US" sz="1100">
              <a:solidFill>
                <a:srgbClr val="383272"/>
              </a:solidFill>
            </a:endParaRPr>
          </a:p>
        </p:txBody>
      </p:sp>
      <p:sp>
        <p:nvSpPr>
          <p:cNvPr id="3" name="TextBox 2">
            <a:extLst>
              <a:ext uri="{FF2B5EF4-FFF2-40B4-BE49-F238E27FC236}">
                <a16:creationId xmlns:a16="http://schemas.microsoft.com/office/drawing/2014/main" id="{D37B8BBE-732A-6073-0DB7-08E0B5B0EE37}"/>
              </a:ext>
            </a:extLst>
          </p:cNvPr>
          <p:cNvSpPr txBox="1"/>
          <p:nvPr/>
        </p:nvSpPr>
        <p:spPr>
          <a:xfrm>
            <a:off x="6553200" y="2531070"/>
            <a:ext cx="2438400" cy="1477328"/>
          </a:xfrm>
          <a:prstGeom prst="rect">
            <a:avLst/>
          </a:prstGeom>
          <a:noFill/>
        </p:spPr>
        <p:txBody>
          <a:bodyPr wrap="square">
            <a:spAutoFit/>
          </a:bodyPr>
          <a:lstStyle/>
          <a:p>
            <a:pPr marL="285750" indent="-285750">
              <a:buFont typeface="Wingdings" pitchFamily="2" charset="2"/>
              <a:buChar char="§"/>
            </a:pPr>
            <a:r>
              <a:rPr lang="en-US" sz="1800" b="0" i="0" dirty="0">
                <a:solidFill>
                  <a:srgbClr val="444444"/>
                </a:solidFill>
                <a:effectLst/>
                <a:latin typeface="Calibri" panose="020F0502020204030204" pitchFamily="34" charset="0"/>
                <a:cs typeface="Calibri" panose="020F0502020204030204" pitchFamily="34" charset="0"/>
              </a:rPr>
              <a:t>Please click </a:t>
            </a:r>
            <a:r>
              <a:rPr lang="en-US" sz="1800" b="0" i="0" dirty="0">
                <a:solidFill>
                  <a:srgbClr val="444444"/>
                </a:solidFill>
                <a:effectLst/>
                <a:latin typeface="Calibri" panose="020F0502020204030204" pitchFamily="34" charset="0"/>
                <a:cs typeface="Calibri" panose="020F0502020204030204" pitchFamily="34" charset="0"/>
                <a:hlinkClick r:id="rId2"/>
              </a:rPr>
              <a:t>here</a:t>
            </a:r>
            <a:r>
              <a:rPr lang="en-US" sz="1800" b="0" i="0" dirty="0">
                <a:solidFill>
                  <a:srgbClr val="444444"/>
                </a:solidFill>
                <a:effectLst/>
                <a:latin typeface="Calibri" panose="020F0502020204030204" pitchFamily="34" charset="0"/>
                <a:cs typeface="Calibri" panose="020F0502020204030204" pitchFamily="34" charset="0"/>
              </a:rPr>
              <a:t> to find the the detailed guidance to fill out each section of the form.</a:t>
            </a:r>
          </a:p>
        </p:txBody>
      </p:sp>
      <p:pic>
        <p:nvPicPr>
          <p:cNvPr id="6146" name="Picture 2" descr="PHS 398 Career Development Award Supplemental Form Page 2">
            <a:extLst>
              <a:ext uri="{FF2B5EF4-FFF2-40B4-BE49-F238E27FC236}">
                <a16:creationId xmlns:a16="http://schemas.microsoft.com/office/drawing/2014/main" id="{F6F5974D-E715-8EAB-16C0-B18CBC5C94B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370" t="4142" r="3489" b="58081"/>
          <a:stretch/>
        </p:blipFill>
        <p:spPr bwMode="auto">
          <a:xfrm>
            <a:off x="381000" y="2057400"/>
            <a:ext cx="6172200" cy="3429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B3E38B36-9C1B-43EE-0F06-BBD3761A6E2A}"/>
              </a:ext>
            </a:extLst>
          </p:cNvPr>
          <p:cNvSpPr txBox="1"/>
          <p:nvPr/>
        </p:nvSpPr>
        <p:spPr>
          <a:xfrm>
            <a:off x="6324600" y="6559973"/>
            <a:ext cx="2021644" cy="307777"/>
          </a:xfrm>
          <a:prstGeom prst="rect">
            <a:avLst/>
          </a:prstGeom>
          <a:noFill/>
        </p:spPr>
        <p:txBody>
          <a:bodyPr wrap="none" rtlCol="0">
            <a:spAutoFit/>
          </a:bodyPr>
          <a:lstStyle/>
          <a:p>
            <a:r>
              <a:rPr lang="en-US" sz="1400" dirty="0">
                <a:solidFill>
                  <a:srgbClr val="00B0F0"/>
                </a:solidFill>
              </a:rPr>
              <a:t>Office of Grant Support</a:t>
            </a:r>
          </a:p>
        </p:txBody>
      </p:sp>
    </p:spTree>
    <p:extLst>
      <p:ext uri="{BB962C8B-B14F-4D97-AF65-F5344CB8AC3E}">
        <p14:creationId xmlns:p14="http://schemas.microsoft.com/office/powerpoint/2010/main" val="116432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296A3-6810-7DFF-BA70-B948B23AC05C}"/>
              </a:ext>
            </a:extLst>
          </p:cNvPr>
          <p:cNvSpPr>
            <a:spLocks noGrp="1"/>
          </p:cNvSpPr>
          <p:nvPr>
            <p:ph type="title"/>
          </p:nvPr>
        </p:nvSpPr>
        <p:spPr>
          <a:xfrm>
            <a:off x="650631" y="533400"/>
            <a:ext cx="8001000" cy="1028700"/>
          </a:xfrm>
        </p:spPr>
        <p:txBody>
          <a:bodyPr/>
          <a:lstStyle/>
          <a:p>
            <a:pPr marL="1951038" indent="-1951038" algn="ctr"/>
            <a:r>
              <a:rPr lang="en-US" sz="3200" dirty="0">
                <a:latin typeface="Calibri" panose="020F0502020204030204" pitchFamily="34" charset="0"/>
                <a:cs typeface="Calibri" panose="020F0502020204030204" pitchFamily="34" charset="0"/>
              </a:rPr>
              <a:t>PHS 398 Research Training Program Plan Form</a:t>
            </a:r>
          </a:p>
        </p:txBody>
      </p:sp>
      <p:sp>
        <p:nvSpPr>
          <p:cNvPr id="4" name="Slide Number Placeholder 3">
            <a:extLst>
              <a:ext uri="{FF2B5EF4-FFF2-40B4-BE49-F238E27FC236}">
                <a16:creationId xmlns:a16="http://schemas.microsoft.com/office/drawing/2014/main" id="{A23EBC70-A053-120B-5004-3533DD32B18F}"/>
              </a:ext>
            </a:extLst>
          </p:cNvPr>
          <p:cNvSpPr>
            <a:spLocks noGrp="1"/>
          </p:cNvSpPr>
          <p:nvPr>
            <p:ph type="sldNum" sz="quarter" idx="10"/>
          </p:nvPr>
        </p:nvSpPr>
        <p:spPr/>
        <p:txBody>
          <a:bodyPr/>
          <a:lstStyle/>
          <a:p>
            <a:pPr>
              <a:defRPr/>
            </a:pPr>
            <a:r>
              <a:rPr lang="en-US" altLang="en-US"/>
              <a:t>  </a:t>
            </a:r>
            <a:r>
              <a:rPr lang="en-US" altLang="en-US">
                <a:solidFill>
                  <a:srgbClr val="8FBEDC"/>
                </a:solidFill>
              </a:rPr>
              <a:t>| </a:t>
            </a:r>
            <a:r>
              <a:rPr lang="en-US" altLang="en-US" sz="1100">
                <a:solidFill>
                  <a:schemeClr val="tx1"/>
                </a:solidFill>
              </a:rPr>
              <a:t> </a:t>
            </a:r>
            <a:fld id="{6AC39EC0-7137-CB45-9CF1-02ED3E4C2AC6}" type="slidenum">
              <a:rPr lang="en-US" altLang="en-US" sz="1100" smtClean="0"/>
              <a:pPr>
                <a:defRPr/>
              </a:pPr>
              <a:t>17</a:t>
            </a:fld>
            <a:endParaRPr lang="en-US" altLang="en-US" sz="1100">
              <a:solidFill>
                <a:srgbClr val="383272"/>
              </a:solidFill>
            </a:endParaRPr>
          </a:p>
        </p:txBody>
      </p:sp>
      <p:sp>
        <p:nvSpPr>
          <p:cNvPr id="3" name="TextBox 2">
            <a:extLst>
              <a:ext uri="{FF2B5EF4-FFF2-40B4-BE49-F238E27FC236}">
                <a16:creationId xmlns:a16="http://schemas.microsoft.com/office/drawing/2014/main" id="{2E1A2FDE-52EF-EF85-F116-092BBB4A3805}"/>
              </a:ext>
            </a:extLst>
          </p:cNvPr>
          <p:cNvSpPr txBox="1"/>
          <p:nvPr/>
        </p:nvSpPr>
        <p:spPr>
          <a:xfrm>
            <a:off x="5791201" y="1905000"/>
            <a:ext cx="3124200" cy="2585323"/>
          </a:xfrm>
          <a:prstGeom prst="rect">
            <a:avLst/>
          </a:prstGeom>
          <a:noFill/>
        </p:spPr>
        <p:txBody>
          <a:bodyPr wrap="square">
            <a:spAutoFit/>
          </a:bodyPr>
          <a:lstStyle/>
          <a:p>
            <a:pPr marL="285750" indent="-285750">
              <a:buFont typeface="Wingdings" pitchFamily="2" charset="2"/>
              <a:buChar char="§"/>
            </a:pPr>
            <a:r>
              <a:rPr lang="en-US" sz="1800" dirty="0">
                <a:solidFill>
                  <a:srgbClr val="444444"/>
                </a:solidFill>
                <a:latin typeface="Calibri" panose="020F0502020204030204" pitchFamily="34" charset="0"/>
                <a:cs typeface="Calibri" panose="020F0502020204030204" pitchFamily="34" charset="0"/>
              </a:rPr>
              <a:t>The </a:t>
            </a:r>
            <a:r>
              <a:rPr lang="en-US" sz="1800" b="0" i="0" dirty="0">
                <a:solidFill>
                  <a:srgbClr val="444444"/>
                </a:solidFill>
                <a:effectLst/>
                <a:latin typeface="Calibri" panose="020F0502020204030204" pitchFamily="34" charset="0"/>
                <a:cs typeface="Calibri" panose="020F0502020204030204" pitchFamily="34" charset="0"/>
              </a:rPr>
              <a:t>potential future use with other plans will now be attached in the new item 13, Other Plan(s). </a:t>
            </a:r>
          </a:p>
          <a:p>
            <a:endParaRPr lang="en-US" sz="1800" b="0" i="0" dirty="0">
              <a:solidFill>
                <a:srgbClr val="444444"/>
              </a:solidFill>
              <a:effectLst/>
              <a:latin typeface="Calibri" panose="020F0502020204030204" pitchFamily="34" charset="0"/>
              <a:cs typeface="Calibri" panose="020F0502020204030204" pitchFamily="34" charset="0"/>
            </a:endParaRPr>
          </a:p>
          <a:p>
            <a:pPr marL="285750" indent="-285750">
              <a:buFont typeface="Wingdings" pitchFamily="2" charset="2"/>
              <a:buChar char="§"/>
            </a:pPr>
            <a:r>
              <a:rPr lang="en-US" sz="1800" b="0" i="0" dirty="0">
                <a:solidFill>
                  <a:srgbClr val="444444"/>
                </a:solidFill>
                <a:effectLst/>
                <a:latin typeface="Calibri" panose="020F0502020204030204" pitchFamily="34" charset="0"/>
                <a:cs typeface="Calibri" panose="020F0502020204030204" pitchFamily="34" charset="0"/>
              </a:rPr>
              <a:t>Please click </a:t>
            </a:r>
            <a:r>
              <a:rPr lang="en-US" sz="1800" b="0" i="0" dirty="0">
                <a:solidFill>
                  <a:srgbClr val="444444"/>
                </a:solidFill>
                <a:effectLst/>
                <a:latin typeface="Calibri" panose="020F0502020204030204" pitchFamily="34" charset="0"/>
                <a:cs typeface="Calibri" panose="020F0502020204030204" pitchFamily="34" charset="0"/>
                <a:hlinkClick r:id="rId2"/>
              </a:rPr>
              <a:t>here</a:t>
            </a:r>
            <a:r>
              <a:rPr lang="en-US" sz="1800" b="0" i="0" dirty="0">
                <a:solidFill>
                  <a:srgbClr val="444444"/>
                </a:solidFill>
                <a:effectLst/>
                <a:latin typeface="Calibri" panose="020F0502020204030204" pitchFamily="34" charset="0"/>
                <a:cs typeface="Calibri" panose="020F0502020204030204" pitchFamily="34" charset="0"/>
              </a:rPr>
              <a:t> to find the the detailed guidance to fill out each section of the form.</a:t>
            </a:r>
          </a:p>
        </p:txBody>
      </p:sp>
      <p:grpSp>
        <p:nvGrpSpPr>
          <p:cNvPr id="6" name="Group 5">
            <a:extLst>
              <a:ext uri="{FF2B5EF4-FFF2-40B4-BE49-F238E27FC236}">
                <a16:creationId xmlns:a16="http://schemas.microsoft.com/office/drawing/2014/main" id="{A6F3C0D1-5A4B-04D6-2059-E78CEE992726}"/>
              </a:ext>
            </a:extLst>
          </p:cNvPr>
          <p:cNvGrpSpPr/>
          <p:nvPr/>
        </p:nvGrpSpPr>
        <p:grpSpPr>
          <a:xfrm>
            <a:off x="76200" y="1771650"/>
            <a:ext cx="5638800" cy="4705350"/>
            <a:chOff x="76200" y="1771650"/>
            <a:chExt cx="5638800" cy="4705350"/>
          </a:xfrm>
        </p:grpSpPr>
        <p:pic>
          <p:nvPicPr>
            <p:cNvPr id="6146" name="Picture 2" descr="PHS 398 Research Training Program Plan">
              <a:extLst>
                <a:ext uri="{FF2B5EF4-FFF2-40B4-BE49-F238E27FC236}">
                  <a16:creationId xmlns:a16="http://schemas.microsoft.com/office/drawing/2014/main" id="{6316AF50-76C0-AA00-EA4C-3CD5FE9A95E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703" t="7222" r="2703" b="26667"/>
            <a:stretch/>
          </p:blipFill>
          <p:spPr bwMode="auto">
            <a:xfrm>
              <a:off x="76200" y="1771650"/>
              <a:ext cx="5638800" cy="4705350"/>
            </a:xfrm>
            <a:prstGeom prst="rect">
              <a:avLst/>
            </a:prstGeom>
            <a:noFill/>
            <a:extLst>
              <a:ext uri="{909E8E84-426E-40DD-AFC4-6F175D3DCCD1}">
                <a14:hiddenFill xmlns:a14="http://schemas.microsoft.com/office/drawing/2010/main">
                  <a:solidFill>
                    <a:srgbClr val="FFFFFF"/>
                  </a:solidFill>
                </a14:hiddenFill>
              </a:ext>
            </a:extLst>
          </p:spPr>
        </p:pic>
        <p:sp>
          <p:nvSpPr>
            <p:cNvPr id="5" name="Down Arrow 4">
              <a:extLst>
                <a:ext uri="{FF2B5EF4-FFF2-40B4-BE49-F238E27FC236}">
                  <a16:creationId xmlns:a16="http://schemas.microsoft.com/office/drawing/2014/main" id="{AF6868E0-B569-789F-3063-D5AB352E3A97}"/>
                </a:ext>
              </a:extLst>
            </p:cNvPr>
            <p:cNvSpPr/>
            <p:nvPr/>
          </p:nvSpPr>
          <p:spPr bwMode="auto">
            <a:xfrm rot="5400000">
              <a:off x="1028569" y="5677031"/>
              <a:ext cx="131643" cy="359981"/>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cene3d>
                <a:camera prst="orthographicFront"/>
                <a:lightRig rig="soft" dir="t">
                  <a:rot lat="0" lon="0" rev="15600000"/>
                </a:lightRig>
              </a:scene3d>
              <a:sp3d extrusionH="57150" prstMaterial="softEdge">
                <a:bevelT w="25400" h="38100"/>
              </a:sp3d>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normalizeH="0" baseline="0">
                <a:ln/>
                <a:solidFill>
                  <a:schemeClr val="accent4"/>
                </a:solidFill>
                <a:latin typeface="Arial" charset="0"/>
                <a:ea typeface="ＭＳ Ｐゴシック" charset="-128"/>
                <a:cs typeface="ＭＳ Ｐゴシック" charset="-128"/>
              </a:endParaRPr>
            </a:p>
          </p:txBody>
        </p:sp>
      </p:grpSp>
      <p:sp>
        <p:nvSpPr>
          <p:cNvPr id="7" name="TextBox 6">
            <a:extLst>
              <a:ext uri="{FF2B5EF4-FFF2-40B4-BE49-F238E27FC236}">
                <a16:creationId xmlns:a16="http://schemas.microsoft.com/office/drawing/2014/main" id="{5387C1ED-5EA2-089A-B836-98ACD11E7F01}"/>
              </a:ext>
            </a:extLst>
          </p:cNvPr>
          <p:cNvSpPr txBox="1"/>
          <p:nvPr/>
        </p:nvSpPr>
        <p:spPr>
          <a:xfrm>
            <a:off x="6324600" y="6559973"/>
            <a:ext cx="2021644" cy="307777"/>
          </a:xfrm>
          <a:prstGeom prst="rect">
            <a:avLst/>
          </a:prstGeom>
          <a:noFill/>
        </p:spPr>
        <p:txBody>
          <a:bodyPr wrap="none" rtlCol="0">
            <a:spAutoFit/>
          </a:bodyPr>
          <a:lstStyle/>
          <a:p>
            <a:r>
              <a:rPr lang="en-US" sz="1400" dirty="0">
                <a:solidFill>
                  <a:srgbClr val="00B0F0"/>
                </a:solidFill>
              </a:rPr>
              <a:t>Office of Grant Support</a:t>
            </a:r>
          </a:p>
        </p:txBody>
      </p:sp>
    </p:spTree>
    <p:extLst>
      <p:ext uri="{BB962C8B-B14F-4D97-AF65-F5344CB8AC3E}">
        <p14:creationId xmlns:p14="http://schemas.microsoft.com/office/powerpoint/2010/main" val="30205787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296A3-6810-7DFF-BA70-B948B23AC05C}"/>
              </a:ext>
            </a:extLst>
          </p:cNvPr>
          <p:cNvSpPr>
            <a:spLocks noGrp="1"/>
          </p:cNvSpPr>
          <p:nvPr>
            <p:ph type="title"/>
          </p:nvPr>
        </p:nvSpPr>
        <p:spPr/>
        <p:txBody>
          <a:bodyPr/>
          <a:lstStyle/>
          <a:p>
            <a:pPr algn="ctr"/>
            <a:r>
              <a:rPr lang="en-US" sz="3200" dirty="0">
                <a:latin typeface="Calibri" panose="020F0502020204030204" pitchFamily="34" charset="0"/>
                <a:cs typeface="Calibri" panose="020F0502020204030204" pitchFamily="34" charset="0"/>
              </a:rPr>
              <a:t>PHS Fellowship Supplemental Form</a:t>
            </a:r>
          </a:p>
        </p:txBody>
      </p:sp>
      <p:sp>
        <p:nvSpPr>
          <p:cNvPr id="4" name="Slide Number Placeholder 3">
            <a:extLst>
              <a:ext uri="{FF2B5EF4-FFF2-40B4-BE49-F238E27FC236}">
                <a16:creationId xmlns:a16="http://schemas.microsoft.com/office/drawing/2014/main" id="{A23EBC70-A053-120B-5004-3533DD32B18F}"/>
              </a:ext>
            </a:extLst>
          </p:cNvPr>
          <p:cNvSpPr>
            <a:spLocks noGrp="1"/>
          </p:cNvSpPr>
          <p:nvPr>
            <p:ph type="sldNum" sz="quarter" idx="10"/>
          </p:nvPr>
        </p:nvSpPr>
        <p:spPr/>
        <p:txBody>
          <a:bodyPr/>
          <a:lstStyle/>
          <a:p>
            <a:pPr>
              <a:defRPr/>
            </a:pPr>
            <a:r>
              <a:rPr lang="en-US" altLang="en-US"/>
              <a:t>  </a:t>
            </a:r>
            <a:r>
              <a:rPr lang="en-US" altLang="en-US">
                <a:solidFill>
                  <a:srgbClr val="8FBEDC"/>
                </a:solidFill>
              </a:rPr>
              <a:t>| </a:t>
            </a:r>
            <a:r>
              <a:rPr lang="en-US" altLang="en-US" sz="1100">
                <a:solidFill>
                  <a:schemeClr val="tx1"/>
                </a:solidFill>
              </a:rPr>
              <a:t> </a:t>
            </a:r>
            <a:fld id="{6AC39EC0-7137-CB45-9CF1-02ED3E4C2AC6}" type="slidenum">
              <a:rPr lang="en-US" altLang="en-US" sz="1100" smtClean="0"/>
              <a:pPr>
                <a:defRPr/>
              </a:pPr>
              <a:t>18</a:t>
            </a:fld>
            <a:endParaRPr lang="en-US" altLang="en-US" sz="1100">
              <a:solidFill>
                <a:srgbClr val="383272"/>
              </a:solidFill>
            </a:endParaRPr>
          </a:p>
        </p:txBody>
      </p:sp>
      <p:pic>
        <p:nvPicPr>
          <p:cNvPr id="7170" name="Picture 2" descr="PHS Fellowship Supplement Form Page 1">
            <a:extLst>
              <a:ext uri="{FF2B5EF4-FFF2-40B4-BE49-F238E27FC236}">
                <a16:creationId xmlns:a16="http://schemas.microsoft.com/office/drawing/2014/main" id="{CAEB1A37-0975-BDC7-3785-E3169B0C192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942" t="3333" r="4325" b="8889"/>
          <a:stretch/>
        </p:blipFill>
        <p:spPr bwMode="auto">
          <a:xfrm>
            <a:off x="152400" y="1752600"/>
            <a:ext cx="5486400" cy="4748284"/>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83E15B89-8ACF-D2DE-5AF6-72D6E343474E}"/>
              </a:ext>
            </a:extLst>
          </p:cNvPr>
          <p:cNvSpPr txBox="1"/>
          <p:nvPr/>
        </p:nvSpPr>
        <p:spPr>
          <a:xfrm>
            <a:off x="5791201" y="1905000"/>
            <a:ext cx="3124200" cy="1477328"/>
          </a:xfrm>
          <a:prstGeom prst="rect">
            <a:avLst/>
          </a:prstGeom>
          <a:noFill/>
        </p:spPr>
        <p:txBody>
          <a:bodyPr wrap="square">
            <a:spAutoFit/>
          </a:bodyPr>
          <a:lstStyle/>
          <a:p>
            <a:endParaRPr lang="en-US" sz="1800" b="0" i="0" dirty="0">
              <a:solidFill>
                <a:srgbClr val="444444"/>
              </a:solidFill>
              <a:effectLst/>
              <a:latin typeface="Calibri" panose="020F0502020204030204" pitchFamily="34" charset="0"/>
              <a:cs typeface="Calibri" panose="020F0502020204030204" pitchFamily="34" charset="0"/>
            </a:endParaRPr>
          </a:p>
          <a:p>
            <a:pPr marL="285750" indent="-285750">
              <a:buFont typeface="Wingdings" pitchFamily="2" charset="2"/>
              <a:buChar char="§"/>
            </a:pPr>
            <a:r>
              <a:rPr lang="en-US" sz="1800" b="0" i="0" dirty="0">
                <a:solidFill>
                  <a:srgbClr val="444444"/>
                </a:solidFill>
                <a:effectLst/>
                <a:latin typeface="Calibri" panose="020F0502020204030204" pitchFamily="34" charset="0"/>
                <a:cs typeface="Calibri" panose="020F0502020204030204" pitchFamily="34" charset="0"/>
              </a:rPr>
              <a:t>Please click </a:t>
            </a:r>
            <a:r>
              <a:rPr lang="en-US" sz="1800" b="0" i="0" dirty="0">
                <a:solidFill>
                  <a:srgbClr val="444444"/>
                </a:solidFill>
                <a:effectLst/>
                <a:latin typeface="Calibri" panose="020F0502020204030204" pitchFamily="34" charset="0"/>
                <a:cs typeface="Calibri" panose="020F0502020204030204" pitchFamily="34" charset="0"/>
                <a:hlinkClick r:id="rId3"/>
              </a:rPr>
              <a:t>here</a:t>
            </a:r>
            <a:r>
              <a:rPr lang="en-US" sz="1800" b="0" i="0" dirty="0">
                <a:solidFill>
                  <a:srgbClr val="444444"/>
                </a:solidFill>
                <a:effectLst/>
                <a:latin typeface="Calibri" panose="020F0502020204030204" pitchFamily="34" charset="0"/>
                <a:cs typeface="Calibri" panose="020F0502020204030204" pitchFamily="34" charset="0"/>
              </a:rPr>
              <a:t> to find the the detailed guidance to fill out each section of the form.</a:t>
            </a:r>
          </a:p>
        </p:txBody>
      </p:sp>
      <p:sp>
        <p:nvSpPr>
          <p:cNvPr id="5" name="TextBox 4">
            <a:extLst>
              <a:ext uri="{FF2B5EF4-FFF2-40B4-BE49-F238E27FC236}">
                <a16:creationId xmlns:a16="http://schemas.microsoft.com/office/drawing/2014/main" id="{874D185C-835E-CA71-7BD1-FCD33C2D8EBA}"/>
              </a:ext>
            </a:extLst>
          </p:cNvPr>
          <p:cNvSpPr txBox="1"/>
          <p:nvPr/>
        </p:nvSpPr>
        <p:spPr>
          <a:xfrm>
            <a:off x="6324600" y="6559973"/>
            <a:ext cx="2021644" cy="307777"/>
          </a:xfrm>
          <a:prstGeom prst="rect">
            <a:avLst/>
          </a:prstGeom>
          <a:noFill/>
        </p:spPr>
        <p:txBody>
          <a:bodyPr wrap="none" rtlCol="0">
            <a:spAutoFit/>
          </a:bodyPr>
          <a:lstStyle/>
          <a:p>
            <a:r>
              <a:rPr lang="en-US" sz="1400" dirty="0">
                <a:solidFill>
                  <a:srgbClr val="00B0F0"/>
                </a:solidFill>
              </a:rPr>
              <a:t>Office of Grant Support</a:t>
            </a:r>
          </a:p>
        </p:txBody>
      </p:sp>
    </p:spTree>
    <p:extLst>
      <p:ext uri="{BB962C8B-B14F-4D97-AF65-F5344CB8AC3E}">
        <p14:creationId xmlns:p14="http://schemas.microsoft.com/office/powerpoint/2010/main" val="3449099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2E38F100-1824-3C2A-6CC3-FB152D0A24F2}"/>
              </a:ext>
            </a:extLst>
          </p:cNvPr>
          <p:cNvSpPr>
            <a:spLocks noGrp="1" noChangeArrowheads="1"/>
          </p:cNvSpPr>
          <p:nvPr>
            <p:ph type="title"/>
          </p:nvPr>
        </p:nvSpPr>
        <p:spPr/>
        <p:txBody>
          <a:bodyPr/>
          <a:lstStyle/>
          <a:p>
            <a:pPr algn="ctr"/>
            <a:r>
              <a:rPr lang="en-US" sz="3200" dirty="0"/>
              <a:t>When does the DMS Policy go into Effect?</a:t>
            </a:r>
            <a:endParaRPr lang="en-US" altLang="en-US" sz="3200" dirty="0"/>
          </a:p>
        </p:txBody>
      </p:sp>
      <p:sp>
        <p:nvSpPr>
          <p:cNvPr id="14339" name="Content Placeholder 2">
            <a:extLst>
              <a:ext uri="{FF2B5EF4-FFF2-40B4-BE49-F238E27FC236}">
                <a16:creationId xmlns:a16="http://schemas.microsoft.com/office/drawing/2014/main" id="{CA73E32D-6A96-4D6F-46CA-BAB3F27C2DD7}"/>
              </a:ext>
            </a:extLst>
          </p:cNvPr>
          <p:cNvSpPr>
            <a:spLocks noGrp="1" noChangeArrowheads="1"/>
          </p:cNvSpPr>
          <p:nvPr>
            <p:ph idx="1"/>
          </p:nvPr>
        </p:nvSpPr>
        <p:spPr>
          <a:xfrm>
            <a:off x="762000" y="1828800"/>
            <a:ext cx="7630319" cy="3886200"/>
          </a:xfrm>
        </p:spPr>
        <p:txBody>
          <a:bodyPr/>
          <a:lstStyle/>
          <a:p>
            <a:pPr>
              <a:buFont typeface="Wingdings" panose="05000000000000000000" pitchFamily="2" charset="2"/>
              <a:buChar char="q"/>
              <a:defRPr/>
            </a:pPr>
            <a:r>
              <a:rPr lang="en-US" sz="2000" dirty="0"/>
              <a:t>The effective date of the </a:t>
            </a:r>
            <a:r>
              <a:rPr lang="en-US" sz="2000" dirty="0">
                <a:hlinkClick r:id="rId2"/>
              </a:rPr>
              <a:t>DMS Policy </a:t>
            </a:r>
            <a:r>
              <a:rPr lang="en-US" sz="2000" dirty="0"/>
              <a:t>is January 25, 2023;</a:t>
            </a:r>
          </a:p>
          <a:p>
            <a:pPr marL="0" indent="0">
              <a:buNone/>
              <a:defRPr/>
            </a:pPr>
            <a:endParaRPr lang="en-US" sz="2000" dirty="0"/>
          </a:p>
          <a:p>
            <a:pPr>
              <a:buFont typeface="Wingdings" panose="05000000000000000000" pitchFamily="2" charset="2"/>
              <a:buChar char="q"/>
              <a:defRPr/>
            </a:pPr>
            <a:r>
              <a:rPr lang="en-US" sz="2000" dirty="0"/>
              <a:t>Competing grant applications that are submitted to NIH for the January 25, 2023, and subsequent receipt dates;</a:t>
            </a:r>
          </a:p>
          <a:p>
            <a:pPr marL="0" indent="0">
              <a:buNone/>
              <a:defRPr/>
            </a:pPr>
            <a:endParaRPr lang="en-US" sz="2000" dirty="0"/>
          </a:p>
          <a:p>
            <a:pPr>
              <a:buFont typeface="Wingdings" panose="05000000000000000000" pitchFamily="2" charset="2"/>
              <a:buChar char="q"/>
              <a:defRPr/>
            </a:pPr>
            <a:r>
              <a:rPr lang="en-US" sz="2000" dirty="0"/>
              <a:t>Proposals for contracts that are submitted to NIH on or after January 25, 2023; </a:t>
            </a:r>
          </a:p>
          <a:p>
            <a:pPr marL="0" indent="0">
              <a:buNone/>
              <a:defRPr/>
            </a:pPr>
            <a:endParaRPr lang="en-US" sz="2000" dirty="0"/>
          </a:p>
          <a:p>
            <a:pPr>
              <a:buFont typeface="Wingdings" panose="05000000000000000000" pitchFamily="2" charset="2"/>
              <a:buChar char="q"/>
              <a:defRPr/>
            </a:pPr>
            <a:r>
              <a:rPr lang="en-US" sz="2000" dirty="0"/>
              <a:t>Other funding agreements (e.g., Other Transactions) that are executed on or after January 25, 2023.</a:t>
            </a:r>
          </a:p>
          <a:p>
            <a:pPr marL="0" indent="0">
              <a:buNone/>
              <a:defRPr/>
            </a:pPr>
            <a:endParaRPr lang="en-US" altLang="en-US" sz="1800" u="sng" dirty="0"/>
          </a:p>
        </p:txBody>
      </p:sp>
      <p:sp>
        <p:nvSpPr>
          <p:cNvPr id="14340" name="Slide Number Placeholder 3">
            <a:extLst>
              <a:ext uri="{FF2B5EF4-FFF2-40B4-BE49-F238E27FC236}">
                <a16:creationId xmlns:a16="http://schemas.microsoft.com/office/drawing/2014/main" id="{2E48ACF0-4727-F11A-FC6F-0472F5E1CFC6}"/>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6CA5DC"/>
              </a:buClr>
              <a:buChar char="•"/>
              <a:defRPr sz="2400">
                <a:solidFill>
                  <a:srgbClr val="193567"/>
                </a:solidFill>
                <a:latin typeface="Arial" panose="020B0604020202020204" pitchFamily="34" charset="0"/>
                <a:ea typeface="ＭＳ Ｐゴシック" panose="020B0600070205080204" pitchFamily="34" charset="-128"/>
              </a:defRPr>
            </a:lvl1pPr>
            <a:lvl2pPr marL="742950" indent="-285750">
              <a:spcBef>
                <a:spcPct val="20000"/>
              </a:spcBef>
              <a:buClr>
                <a:srgbClr val="6CA5DC"/>
              </a:buClr>
              <a:buSzPct val="90000"/>
              <a:buChar char="&gt;"/>
              <a:defRPr sz="2200">
                <a:solidFill>
                  <a:srgbClr val="193567"/>
                </a:solidFill>
                <a:latin typeface="Arial" panose="020B0604020202020204" pitchFamily="34" charset="0"/>
                <a:ea typeface="ＭＳ Ｐゴシック" panose="020B0600070205080204" pitchFamily="34" charset="-128"/>
              </a:defRPr>
            </a:lvl2pPr>
            <a:lvl3pPr marL="1143000" indent="-228600">
              <a:spcBef>
                <a:spcPct val="20000"/>
              </a:spcBef>
              <a:buClr>
                <a:srgbClr val="6CA5DC"/>
              </a:buClr>
              <a:buChar char="•"/>
              <a:defRPr sz="2200">
                <a:solidFill>
                  <a:srgbClr val="193567"/>
                </a:solidFill>
                <a:latin typeface="Arial" panose="020B0604020202020204" pitchFamily="34" charset="0"/>
                <a:ea typeface="ＭＳ Ｐゴシック" panose="020B0600070205080204" pitchFamily="34" charset="-128"/>
              </a:defRPr>
            </a:lvl3pPr>
            <a:lvl4pPr marL="1600200" indent="-228600">
              <a:spcBef>
                <a:spcPct val="20000"/>
              </a:spcBef>
              <a:buClr>
                <a:srgbClr val="6CA5DC"/>
              </a:buClr>
              <a:buChar char="–"/>
              <a:defRPr sz="2000">
                <a:solidFill>
                  <a:srgbClr val="193567"/>
                </a:solidFill>
                <a:latin typeface="Arial" panose="020B0604020202020204" pitchFamily="34" charset="0"/>
                <a:ea typeface="ＭＳ Ｐゴシック" panose="020B0600070205080204" pitchFamily="34" charset="-128"/>
              </a:defRPr>
            </a:lvl4pPr>
            <a:lvl5pPr marL="2057400" indent="-228600">
              <a:spcBef>
                <a:spcPct val="20000"/>
              </a:spcBef>
              <a:buClr>
                <a:srgbClr val="6CA5DC"/>
              </a:buClr>
              <a:buChar char="»"/>
              <a:defRPr sz="2000">
                <a:solidFill>
                  <a:srgbClr val="193567"/>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9pPr>
          </a:lstStyle>
          <a:p>
            <a:pPr>
              <a:spcBef>
                <a:spcPct val="0"/>
              </a:spcBef>
              <a:buClrTx/>
              <a:buFontTx/>
              <a:buNone/>
            </a:pPr>
            <a:r>
              <a:rPr lang="en-US" altLang="en-US" sz="1400">
                <a:solidFill>
                  <a:schemeClr val="bg1"/>
                </a:solidFill>
              </a:rPr>
              <a:t>  </a:t>
            </a:r>
            <a:r>
              <a:rPr lang="en-US" altLang="en-US" sz="1400">
                <a:solidFill>
                  <a:srgbClr val="8FBEDC"/>
                </a:solidFill>
              </a:rPr>
              <a:t>| </a:t>
            </a:r>
            <a:r>
              <a:rPr lang="en-US" altLang="en-US" sz="1100">
                <a:solidFill>
                  <a:schemeClr val="tx1"/>
                </a:solidFill>
              </a:rPr>
              <a:t> </a:t>
            </a:r>
            <a:fld id="{59B761F4-14C9-1E44-99A1-84B328B71722}" type="slidenum">
              <a:rPr lang="en-US" altLang="en-US" sz="1100" smtClean="0">
                <a:solidFill>
                  <a:schemeClr val="bg1"/>
                </a:solidFill>
              </a:rPr>
              <a:pPr>
                <a:spcBef>
                  <a:spcPct val="0"/>
                </a:spcBef>
                <a:buClrTx/>
                <a:buFontTx/>
                <a:buNone/>
              </a:pPr>
              <a:t>1</a:t>
            </a:fld>
            <a:endParaRPr lang="en-US" altLang="en-US" sz="1100">
              <a:solidFill>
                <a:srgbClr val="383272"/>
              </a:solidFill>
            </a:endParaRPr>
          </a:p>
        </p:txBody>
      </p:sp>
      <p:sp>
        <p:nvSpPr>
          <p:cNvPr id="2" name="TextBox 1">
            <a:extLst>
              <a:ext uri="{FF2B5EF4-FFF2-40B4-BE49-F238E27FC236}">
                <a16:creationId xmlns:a16="http://schemas.microsoft.com/office/drawing/2014/main" id="{08E49584-1704-4A24-1A07-256962EBD062}"/>
              </a:ext>
            </a:extLst>
          </p:cNvPr>
          <p:cNvSpPr txBox="1"/>
          <p:nvPr/>
        </p:nvSpPr>
        <p:spPr>
          <a:xfrm>
            <a:off x="6481928" y="6553200"/>
            <a:ext cx="1900072" cy="292388"/>
          </a:xfrm>
          <a:prstGeom prst="rect">
            <a:avLst/>
          </a:prstGeom>
          <a:noFill/>
        </p:spPr>
        <p:txBody>
          <a:bodyPr wrap="none" rtlCol="0">
            <a:spAutoFit/>
          </a:bodyPr>
          <a:lstStyle/>
          <a:p>
            <a:r>
              <a:rPr lang="en-US" sz="1300" dirty="0">
                <a:solidFill>
                  <a:srgbClr val="FFFF00"/>
                </a:solidFill>
              </a:rPr>
              <a:t>Office of Grant Support</a:t>
            </a:r>
          </a:p>
        </p:txBody>
      </p:sp>
    </p:spTree>
    <p:extLst>
      <p:ext uri="{BB962C8B-B14F-4D97-AF65-F5344CB8AC3E}">
        <p14:creationId xmlns:p14="http://schemas.microsoft.com/office/powerpoint/2010/main" val="17086574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3E15B89-8ACF-D2DE-5AF6-72D6E343474E}"/>
              </a:ext>
            </a:extLst>
          </p:cNvPr>
          <p:cNvSpPr txBox="1"/>
          <p:nvPr/>
        </p:nvSpPr>
        <p:spPr bwMode="auto">
          <a:xfrm>
            <a:off x="5732584" y="1905000"/>
            <a:ext cx="2954215" cy="2819400"/>
          </a:xfrm>
          <a:prstGeom prst="rect">
            <a:avLst/>
          </a:prstGeom>
          <a:noFill/>
          <a:ln>
            <a:noFill/>
          </a:ln>
        </p:spPr>
        <p:txBody>
          <a:bodyPr vert="horz" wrap="square" lIns="91440" tIns="45720" rIns="91440" bIns="45720" numCol="1" anchor="t" anchorCtr="0" compatLnSpc="1">
            <a:prstTxWarp prst="textNoShape">
              <a:avLst/>
            </a:prstTxWarp>
            <a:noAutofit/>
          </a:bodyPr>
          <a:lstStyle/>
          <a:p>
            <a:pPr marL="285750" indent="-285750">
              <a:spcBef>
                <a:spcPct val="20000"/>
              </a:spcBef>
              <a:buClr>
                <a:srgbClr val="6CA5DC"/>
              </a:buClr>
              <a:buFont typeface="Wingdings" pitchFamily="2" charset="2"/>
              <a:buChar char="§"/>
            </a:pPr>
            <a:r>
              <a:rPr lang="en-US" sz="1800" dirty="0">
                <a:latin typeface="Calibri" panose="020F0502020204030204" pitchFamily="34" charset="0"/>
                <a:ea typeface="+mn-ea"/>
                <a:cs typeface="Calibri" panose="020F0502020204030204" pitchFamily="34" charset="0"/>
              </a:rPr>
              <a:t>The </a:t>
            </a:r>
            <a:r>
              <a:rPr lang="en-US" sz="1800" b="0" i="0" dirty="0">
                <a:effectLst/>
                <a:latin typeface="Calibri" panose="020F0502020204030204" pitchFamily="34" charset="0"/>
                <a:ea typeface="+mn-ea"/>
                <a:cs typeface="Calibri" panose="020F0502020204030204" pitchFamily="34" charset="0"/>
              </a:rPr>
              <a:t>potential future use with other plans will now be attached in the new item 17, Other Plan(s).</a:t>
            </a:r>
          </a:p>
          <a:p>
            <a:pPr marL="285750" indent="-285750">
              <a:spcBef>
                <a:spcPct val="20000"/>
              </a:spcBef>
              <a:buClr>
                <a:srgbClr val="6CA5DC"/>
              </a:buClr>
              <a:buFont typeface="Wingdings" pitchFamily="2" charset="2"/>
              <a:buChar char="§"/>
            </a:pPr>
            <a:endParaRPr lang="en-US" sz="1800" dirty="0">
              <a:latin typeface="Calibri" panose="020F0502020204030204" pitchFamily="34" charset="0"/>
              <a:ea typeface="+mn-ea"/>
              <a:cs typeface="Calibri" panose="020F0502020204030204" pitchFamily="34" charset="0"/>
            </a:endParaRPr>
          </a:p>
          <a:p>
            <a:pPr marL="285750" indent="-285750">
              <a:spcBef>
                <a:spcPct val="20000"/>
              </a:spcBef>
              <a:buClr>
                <a:srgbClr val="6CA5DC"/>
              </a:buClr>
              <a:buFont typeface="Wingdings" pitchFamily="2" charset="2"/>
              <a:buChar char="§"/>
            </a:pPr>
            <a:r>
              <a:rPr lang="en-US" sz="1800" b="0" i="0" dirty="0">
                <a:effectLst/>
                <a:latin typeface="Calibri" panose="020F0502020204030204" pitchFamily="34" charset="0"/>
                <a:ea typeface="+mn-ea"/>
                <a:cs typeface="Calibri" panose="020F0502020204030204" pitchFamily="34" charset="0"/>
              </a:rPr>
              <a:t>Please </a:t>
            </a:r>
            <a:r>
              <a:rPr lang="en-US" sz="1800" b="0" i="0" dirty="0">
                <a:solidFill>
                  <a:srgbClr val="00B050"/>
                </a:solidFill>
                <a:effectLst/>
                <a:latin typeface="Calibri" panose="020F0502020204030204" pitchFamily="34" charset="0"/>
                <a:ea typeface="+mn-ea"/>
                <a:cs typeface="Calibri" panose="020F0502020204030204" pitchFamily="34" charset="0"/>
                <a:hlinkClick r:id="rId2">
                  <a:extLst>
                    <a:ext uri="{A12FA001-AC4F-418D-AE19-62706E023703}">
                      <ahyp:hlinkClr xmlns:ahyp="http://schemas.microsoft.com/office/drawing/2018/hyperlinkcolor" val="tx"/>
                    </a:ext>
                  </a:extLst>
                </a:hlinkClick>
              </a:rPr>
              <a:t>click</a:t>
            </a:r>
            <a:r>
              <a:rPr lang="en-US" sz="1800" b="0" i="0" dirty="0">
                <a:effectLst/>
                <a:latin typeface="Calibri" panose="020F0502020204030204" pitchFamily="34" charset="0"/>
                <a:ea typeface="+mn-ea"/>
                <a:cs typeface="Calibri" panose="020F0502020204030204" pitchFamily="34" charset="0"/>
              </a:rPr>
              <a:t> here to find the </a:t>
            </a:r>
            <a:r>
              <a:rPr lang="en-US" sz="1800" b="0" i="0" dirty="0">
                <a:effectLst/>
                <a:latin typeface="Calibri" panose="020F0502020204030204" pitchFamily="34" charset="0"/>
                <a:cs typeface="Calibri" panose="020F0502020204030204" pitchFamily="34" charset="0"/>
              </a:rPr>
              <a:t>the detailed guidance to fill out each section of the form.</a:t>
            </a:r>
            <a:endParaRPr lang="en-US" sz="1800" b="0" i="0" dirty="0">
              <a:effectLst/>
              <a:latin typeface="Calibri" panose="020F0502020204030204" pitchFamily="34" charset="0"/>
              <a:ea typeface="+mn-ea"/>
              <a:cs typeface="Calibri" panose="020F0502020204030204" pitchFamily="34" charset="0"/>
            </a:endParaRPr>
          </a:p>
        </p:txBody>
      </p:sp>
      <p:sp>
        <p:nvSpPr>
          <p:cNvPr id="4" name="Slide Number Placeholder 3">
            <a:extLst>
              <a:ext uri="{FF2B5EF4-FFF2-40B4-BE49-F238E27FC236}">
                <a16:creationId xmlns:a16="http://schemas.microsoft.com/office/drawing/2014/main" id="{A23EBC70-A053-120B-5004-3533DD32B18F}"/>
              </a:ext>
            </a:extLst>
          </p:cNvPr>
          <p:cNvSpPr>
            <a:spLocks noGrp="1"/>
          </p:cNvSpPr>
          <p:nvPr>
            <p:ph type="sldNum" sz="quarter" idx="10"/>
          </p:nvPr>
        </p:nvSpPr>
        <p:spPr>
          <a:xfrm>
            <a:off x="8001000" y="6553200"/>
            <a:ext cx="685800" cy="304800"/>
          </a:xfrm>
        </p:spPr>
        <p:txBody>
          <a:bodyPr vert="horz" wrap="square" lIns="91440" tIns="45720" rIns="91440" bIns="45720" numCol="1" anchor="t" anchorCtr="0" compatLnSpc="1">
            <a:prstTxWarp prst="textNoShape">
              <a:avLst/>
            </a:prstTxWarp>
            <a:normAutofit/>
          </a:bodyPr>
          <a:lstStyle/>
          <a:p>
            <a:pPr>
              <a:spcAft>
                <a:spcPts val="600"/>
              </a:spcAft>
              <a:defRPr/>
            </a:pPr>
            <a:r>
              <a:rPr lang="en-US" altLang="en-US"/>
              <a:t>  |  </a:t>
            </a:r>
            <a:fld id="{6AC39EC0-7137-CB45-9CF1-02ED3E4C2AC6}" type="slidenum">
              <a:rPr lang="en-US" altLang="en-US" smtClean="0"/>
              <a:pPr>
                <a:spcAft>
                  <a:spcPts val="600"/>
                </a:spcAft>
                <a:defRPr/>
              </a:pPr>
              <a:t>19</a:t>
            </a:fld>
            <a:endParaRPr lang="en-US" altLang="en-US"/>
          </a:p>
        </p:txBody>
      </p:sp>
      <p:grpSp>
        <p:nvGrpSpPr>
          <p:cNvPr id="7" name="Group 6">
            <a:extLst>
              <a:ext uri="{FF2B5EF4-FFF2-40B4-BE49-F238E27FC236}">
                <a16:creationId xmlns:a16="http://schemas.microsoft.com/office/drawing/2014/main" id="{D8489E94-5876-B089-CC20-430019CA4AB0}"/>
              </a:ext>
            </a:extLst>
          </p:cNvPr>
          <p:cNvGrpSpPr/>
          <p:nvPr/>
        </p:nvGrpSpPr>
        <p:grpSpPr>
          <a:xfrm>
            <a:off x="152400" y="1752600"/>
            <a:ext cx="5486399" cy="4747846"/>
            <a:chOff x="152400" y="1752600"/>
            <a:chExt cx="5486399" cy="4747846"/>
          </a:xfrm>
        </p:grpSpPr>
        <p:pic>
          <p:nvPicPr>
            <p:cNvPr id="1028" name="Picture 4" descr="PHS Fellowship Supplement Form Page 2">
              <a:extLst>
                <a:ext uri="{FF2B5EF4-FFF2-40B4-BE49-F238E27FC236}">
                  <a16:creationId xmlns:a16="http://schemas.microsoft.com/office/drawing/2014/main" id="{58A6036B-287E-5FEF-4105-367B6B55FA5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346" t="2222" r="4689" b="7222"/>
            <a:stretch/>
          </p:blipFill>
          <p:spPr bwMode="auto">
            <a:xfrm>
              <a:off x="152400" y="1752600"/>
              <a:ext cx="5486399" cy="4747846"/>
            </a:xfrm>
            <a:prstGeom prst="rect">
              <a:avLst/>
            </a:prstGeom>
            <a:noFill/>
            <a:extLst>
              <a:ext uri="{909E8E84-426E-40DD-AFC4-6F175D3DCCD1}">
                <a14:hiddenFill xmlns:a14="http://schemas.microsoft.com/office/drawing/2010/main">
                  <a:solidFill>
                    <a:srgbClr val="FFFFFF"/>
                  </a:solidFill>
                </a14:hiddenFill>
              </a:ext>
            </a:extLst>
          </p:spPr>
        </p:pic>
        <p:sp>
          <p:nvSpPr>
            <p:cNvPr id="6" name="Down Arrow 5">
              <a:extLst>
                <a:ext uri="{FF2B5EF4-FFF2-40B4-BE49-F238E27FC236}">
                  <a16:creationId xmlns:a16="http://schemas.microsoft.com/office/drawing/2014/main" id="{46EB057D-AAF5-BEAD-8C27-6188FE2D63D7}"/>
                </a:ext>
              </a:extLst>
            </p:cNvPr>
            <p:cNvSpPr/>
            <p:nvPr/>
          </p:nvSpPr>
          <p:spPr bwMode="auto">
            <a:xfrm rot="5400000">
              <a:off x="973388" y="2192588"/>
              <a:ext cx="131643" cy="359981"/>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cene3d>
                <a:camera prst="orthographicFront"/>
                <a:lightRig rig="soft" dir="t">
                  <a:rot lat="0" lon="0" rev="15600000"/>
                </a:lightRig>
              </a:scene3d>
              <a:sp3d extrusionH="57150" prstMaterial="softEdge">
                <a:bevelT w="25400" h="38100"/>
              </a:sp3d>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normalizeH="0" baseline="0">
                <a:ln/>
                <a:solidFill>
                  <a:schemeClr val="accent4"/>
                </a:solidFill>
                <a:latin typeface="Arial" charset="0"/>
                <a:ea typeface="ＭＳ Ｐゴシック" charset="-128"/>
                <a:cs typeface="ＭＳ Ｐゴシック" charset="-128"/>
              </a:endParaRPr>
            </a:p>
          </p:txBody>
        </p:sp>
      </p:grpSp>
      <p:sp>
        <p:nvSpPr>
          <p:cNvPr id="9" name="Title 1">
            <a:extLst>
              <a:ext uri="{FF2B5EF4-FFF2-40B4-BE49-F238E27FC236}">
                <a16:creationId xmlns:a16="http://schemas.microsoft.com/office/drawing/2014/main" id="{0BB092F1-267B-1026-B9CC-3B2908CFEFE1}"/>
              </a:ext>
            </a:extLst>
          </p:cNvPr>
          <p:cNvSpPr>
            <a:spLocks noGrp="1"/>
          </p:cNvSpPr>
          <p:nvPr>
            <p:ph type="title"/>
          </p:nvPr>
        </p:nvSpPr>
        <p:spPr>
          <a:xfrm>
            <a:off x="381000" y="495300"/>
            <a:ext cx="8229600" cy="1028700"/>
          </a:xfrm>
        </p:spPr>
        <p:txBody>
          <a:bodyPr/>
          <a:lstStyle/>
          <a:p>
            <a:pPr algn="ctr"/>
            <a:r>
              <a:rPr lang="en-US" sz="3200" dirty="0">
                <a:latin typeface="Calibri" panose="020F0502020204030204" pitchFamily="34" charset="0"/>
                <a:cs typeface="Calibri" panose="020F0502020204030204" pitchFamily="34" charset="0"/>
              </a:rPr>
              <a:t>PHS Fellowship Supplemental Form...</a:t>
            </a:r>
          </a:p>
        </p:txBody>
      </p:sp>
      <p:sp>
        <p:nvSpPr>
          <p:cNvPr id="10" name="TextBox 9">
            <a:extLst>
              <a:ext uri="{FF2B5EF4-FFF2-40B4-BE49-F238E27FC236}">
                <a16:creationId xmlns:a16="http://schemas.microsoft.com/office/drawing/2014/main" id="{07E09206-346F-CC8E-0890-471487C8E92B}"/>
              </a:ext>
            </a:extLst>
          </p:cNvPr>
          <p:cNvSpPr txBox="1"/>
          <p:nvPr/>
        </p:nvSpPr>
        <p:spPr>
          <a:xfrm>
            <a:off x="6248400" y="6559973"/>
            <a:ext cx="2021644" cy="307777"/>
          </a:xfrm>
          <a:prstGeom prst="rect">
            <a:avLst/>
          </a:prstGeom>
          <a:noFill/>
        </p:spPr>
        <p:txBody>
          <a:bodyPr wrap="none" rtlCol="0">
            <a:spAutoFit/>
          </a:bodyPr>
          <a:lstStyle/>
          <a:p>
            <a:r>
              <a:rPr lang="en-US" sz="1400" dirty="0">
                <a:solidFill>
                  <a:srgbClr val="00B0F0"/>
                </a:solidFill>
              </a:rPr>
              <a:t>Office of Grant Support</a:t>
            </a:r>
          </a:p>
        </p:txBody>
      </p:sp>
    </p:spTree>
    <p:extLst>
      <p:ext uri="{BB962C8B-B14F-4D97-AF65-F5344CB8AC3E}">
        <p14:creationId xmlns:p14="http://schemas.microsoft.com/office/powerpoint/2010/main" val="17907066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HS Fellowship Supplemental Form Page 3">
            <a:extLst>
              <a:ext uri="{FF2B5EF4-FFF2-40B4-BE49-F238E27FC236}">
                <a16:creationId xmlns:a16="http://schemas.microsoft.com/office/drawing/2014/main" id="{F1E4BB23-2B8A-8D49-39B5-665FC7442EA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132" t="1852" r="5418" b="16667"/>
          <a:stretch/>
        </p:blipFill>
        <p:spPr bwMode="auto">
          <a:xfrm>
            <a:off x="304800" y="1752601"/>
            <a:ext cx="5334000" cy="4739638"/>
          </a:xfrm>
          <a:prstGeom prst="rect">
            <a:avLst/>
          </a:prstGeom>
          <a:solidFill>
            <a:srgbClr val="FFFFFF"/>
          </a:solidFill>
        </p:spPr>
      </p:pic>
      <p:sp>
        <p:nvSpPr>
          <p:cNvPr id="4" name="Slide Number Placeholder 3">
            <a:extLst>
              <a:ext uri="{FF2B5EF4-FFF2-40B4-BE49-F238E27FC236}">
                <a16:creationId xmlns:a16="http://schemas.microsoft.com/office/drawing/2014/main" id="{A23EBC70-A053-120B-5004-3533DD32B18F}"/>
              </a:ext>
            </a:extLst>
          </p:cNvPr>
          <p:cNvSpPr>
            <a:spLocks noGrp="1"/>
          </p:cNvSpPr>
          <p:nvPr>
            <p:ph type="sldNum" sz="quarter" idx="10"/>
          </p:nvPr>
        </p:nvSpPr>
        <p:spPr>
          <a:xfrm>
            <a:off x="8001000" y="6553200"/>
            <a:ext cx="685800" cy="304800"/>
          </a:xfrm>
        </p:spPr>
        <p:txBody>
          <a:bodyPr vert="horz" wrap="square" lIns="91440" tIns="45720" rIns="91440" bIns="45720" numCol="1" anchor="t" anchorCtr="0" compatLnSpc="1">
            <a:prstTxWarp prst="textNoShape">
              <a:avLst/>
            </a:prstTxWarp>
            <a:normAutofit/>
          </a:bodyPr>
          <a:lstStyle/>
          <a:p>
            <a:pPr>
              <a:spcAft>
                <a:spcPts val="600"/>
              </a:spcAft>
              <a:defRPr/>
            </a:pPr>
            <a:r>
              <a:rPr lang="en-US" altLang="en-US"/>
              <a:t>  |  </a:t>
            </a:r>
            <a:fld id="{6AC39EC0-7137-CB45-9CF1-02ED3E4C2AC6}" type="slidenum">
              <a:rPr lang="en-US" altLang="en-US" smtClean="0"/>
              <a:pPr>
                <a:spcAft>
                  <a:spcPts val="600"/>
                </a:spcAft>
                <a:defRPr/>
              </a:pPr>
              <a:t>20</a:t>
            </a:fld>
            <a:endParaRPr lang="en-US" altLang="en-US"/>
          </a:p>
        </p:txBody>
      </p:sp>
      <p:sp>
        <p:nvSpPr>
          <p:cNvPr id="5" name="TextBox 4">
            <a:extLst>
              <a:ext uri="{FF2B5EF4-FFF2-40B4-BE49-F238E27FC236}">
                <a16:creationId xmlns:a16="http://schemas.microsoft.com/office/drawing/2014/main" id="{9EBFD1DE-01A7-0086-0E97-65D547B11170}"/>
              </a:ext>
            </a:extLst>
          </p:cNvPr>
          <p:cNvSpPr txBox="1"/>
          <p:nvPr/>
        </p:nvSpPr>
        <p:spPr>
          <a:xfrm>
            <a:off x="5791201" y="1905000"/>
            <a:ext cx="3124200" cy="1477328"/>
          </a:xfrm>
          <a:prstGeom prst="rect">
            <a:avLst/>
          </a:prstGeom>
          <a:noFill/>
        </p:spPr>
        <p:txBody>
          <a:bodyPr wrap="square">
            <a:spAutoFit/>
          </a:bodyPr>
          <a:lstStyle/>
          <a:p>
            <a:endParaRPr lang="en-US" sz="1800" b="0" i="0" dirty="0">
              <a:solidFill>
                <a:srgbClr val="444444"/>
              </a:solidFill>
              <a:effectLst/>
              <a:latin typeface="Calibri" panose="020F0502020204030204" pitchFamily="34" charset="0"/>
              <a:cs typeface="Calibri" panose="020F0502020204030204" pitchFamily="34" charset="0"/>
            </a:endParaRPr>
          </a:p>
          <a:p>
            <a:pPr marL="285750" indent="-285750">
              <a:buFont typeface="Wingdings" pitchFamily="2" charset="2"/>
              <a:buChar char="§"/>
            </a:pPr>
            <a:r>
              <a:rPr lang="en-US" sz="1800" b="0" i="0" dirty="0">
                <a:solidFill>
                  <a:srgbClr val="444444"/>
                </a:solidFill>
                <a:effectLst/>
                <a:latin typeface="Calibri" panose="020F0502020204030204" pitchFamily="34" charset="0"/>
                <a:cs typeface="Calibri" panose="020F0502020204030204" pitchFamily="34" charset="0"/>
              </a:rPr>
              <a:t>Please click </a:t>
            </a:r>
            <a:r>
              <a:rPr lang="en-US" sz="1800" b="0" i="0" dirty="0">
                <a:solidFill>
                  <a:srgbClr val="444444"/>
                </a:solidFill>
                <a:effectLst/>
                <a:latin typeface="Calibri" panose="020F0502020204030204" pitchFamily="34" charset="0"/>
                <a:cs typeface="Calibri" panose="020F0502020204030204" pitchFamily="34" charset="0"/>
                <a:hlinkClick r:id="rId3"/>
              </a:rPr>
              <a:t>here</a:t>
            </a:r>
            <a:r>
              <a:rPr lang="en-US" sz="1800" b="0" i="0" dirty="0">
                <a:solidFill>
                  <a:srgbClr val="444444"/>
                </a:solidFill>
                <a:effectLst/>
                <a:latin typeface="Calibri" panose="020F0502020204030204" pitchFamily="34" charset="0"/>
                <a:cs typeface="Calibri" panose="020F0502020204030204" pitchFamily="34" charset="0"/>
              </a:rPr>
              <a:t> to find the the detailed guidance to fill out each section of the form.</a:t>
            </a:r>
          </a:p>
        </p:txBody>
      </p:sp>
      <p:sp>
        <p:nvSpPr>
          <p:cNvPr id="7" name="Title 1">
            <a:extLst>
              <a:ext uri="{FF2B5EF4-FFF2-40B4-BE49-F238E27FC236}">
                <a16:creationId xmlns:a16="http://schemas.microsoft.com/office/drawing/2014/main" id="{88BD8CA7-C9F5-353B-6685-3130BE89519C}"/>
              </a:ext>
            </a:extLst>
          </p:cNvPr>
          <p:cNvSpPr>
            <a:spLocks noGrp="1"/>
          </p:cNvSpPr>
          <p:nvPr>
            <p:ph type="title"/>
          </p:nvPr>
        </p:nvSpPr>
        <p:spPr>
          <a:xfrm>
            <a:off x="685800" y="495300"/>
            <a:ext cx="7924800" cy="1028700"/>
          </a:xfrm>
        </p:spPr>
        <p:txBody>
          <a:bodyPr/>
          <a:lstStyle/>
          <a:p>
            <a:pPr algn="ctr"/>
            <a:r>
              <a:rPr lang="en-US" sz="3200" dirty="0">
                <a:latin typeface="Calibri" panose="020F0502020204030204" pitchFamily="34" charset="0"/>
                <a:cs typeface="Calibri" panose="020F0502020204030204" pitchFamily="34" charset="0"/>
              </a:rPr>
              <a:t>PHS Fellowship Supplemental Form….</a:t>
            </a:r>
          </a:p>
        </p:txBody>
      </p:sp>
      <p:sp>
        <p:nvSpPr>
          <p:cNvPr id="8" name="TextBox 7">
            <a:extLst>
              <a:ext uri="{FF2B5EF4-FFF2-40B4-BE49-F238E27FC236}">
                <a16:creationId xmlns:a16="http://schemas.microsoft.com/office/drawing/2014/main" id="{21E0F17C-3626-0133-3D83-B4BC8932B465}"/>
              </a:ext>
            </a:extLst>
          </p:cNvPr>
          <p:cNvSpPr txBox="1"/>
          <p:nvPr/>
        </p:nvSpPr>
        <p:spPr>
          <a:xfrm>
            <a:off x="6248400" y="6559973"/>
            <a:ext cx="2021644" cy="307777"/>
          </a:xfrm>
          <a:prstGeom prst="rect">
            <a:avLst/>
          </a:prstGeom>
          <a:noFill/>
        </p:spPr>
        <p:txBody>
          <a:bodyPr wrap="none" rtlCol="0">
            <a:spAutoFit/>
          </a:bodyPr>
          <a:lstStyle/>
          <a:p>
            <a:r>
              <a:rPr lang="en-US" sz="1400" dirty="0">
                <a:solidFill>
                  <a:srgbClr val="00B0F0"/>
                </a:solidFill>
              </a:rPr>
              <a:t>Office of Grant Support</a:t>
            </a:r>
          </a:p>
        </p:txBody>
      </p:sp>
    </p:spTree>
    <p:extLst>
      <p:ext uri="{BB962C8B-B14F-4D97-AF65-F5344CB8AC3E}">
        <p14:creationId xmlns:p14="http://schemas.microsoft.com/office/powerpoint/2010/main" val="31394976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r>
              <a:rPr lang="en-US" altLang="en-US" dirty="0"/>
              <a:t>  </a:t>
            </a:r>
            <a:r>
              <a:rPr lang="en-US" altLang="en-US" dirty="0">
                <a:solidFill>
                  <a:srgbClr val="8FBEDC"/>
                </a:solidFill>
              </a:rPr>
              <a:t>| </a:t>
            </a:r>
            <a:r>
              <a:rPr lang="en-US" altLang="en-US" sz="1100" dirty="0">
                <a:solidFill>
                  <a:schemeClr val="tx1"/>
                </a:solidFill>
              </a:rPr>
              <a:t> </a:t>
            </a:r>
            <a:fld id="{4D32706A-2C57-4F4A-9640-E1CC454F93C3}" type="slidenum">
              <a:rPr lang="en-US" altLang="en-US" sz="1100" smtClean="0"/>
              <a:pPr>
                <a:defRPr/>
              </a:pPr>
              <a:t>21</a:t>
            </a:fld>
            <a:endParaRPr lang="en-US" altLang="en-US" sz="1100" dirty="0">
              <a:solidFill>
                <a:srgbClr val="383272"/>
              </a:solidFill>
            </a:endParaRPr>
          </a:p>
        </p:txBody>
      </p:sp>
      <p:sp>
        <p:nvSpPr>
          <p:cNvPr id="5" name="Date Placeholder 4"/>
          <p:cNvSpPr>
            <a:spLocks noGrp="1"/>
          </p:cNvSpPr>
          <p:nvPr>
            <p:ph type="dt" sz="half" idx="11"/>
          </p:nvPr>
        </p:nvSpPr>
        <p:spPr/>
        <p:txBody>
          <a:bodyPr/>
          <a:lstStyle/>
          <a:p>
            <a:pPr>
              <a:defRPr/>
            </a:pPr>
            <a:fld id="{51005C71-D942-471B-B398-E3A368C79D5F}" type="datetime1">
              <a:rPr lang="en-US" smtClean="0"/>
              <a:pPr>
                <a:defRPr/>
              </a:pPr>
              <a:t>9/29/23</a:t>
            </a:fld>
            <a:endParaRPr lang="en-US" dirty="0"/>
          </a:p>
        </p:txBody>
      </p:sp>
      <p:pic>
        <p:nvPicPr>
          <p:cNvPr id="6" name="Content Placeholder 5" descr="Image result for thank you image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3400" y="495300"/>
            <a:ext cx="8153400" cy="5105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92133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5CF35-5FE7-180E-557F-2B0361F51001}"/>
              </a:ext>
            </a:extLst>
          </p:cNvPr>
          <p:cNvSpPr>
            <a:spLocks noGrp="1"/>
          </p:cNvSpPr>
          <p:nvPr>
            <p:ph type="title"/>
          </p:nvPr>
        </p:nvSpPr>
        <p:spPr/>
        <p:txBody>
          <a:bodyPr/>
          <a:lstStyle/>
          <a:p>
            <a:pPr algn="ctr"/>
            <a:r>
              <a:rPr lang="en-US" sz="3200" dirty="0"/>
              <a:t>When the Data Must be Shared?</a:t>
            </a:r>
            <a:br>
              <a:rPr lang="en-US" sz="2800" dirty="0">
                <a:solidFill>
                  <a:schemeClr val="accent2">
                    <a:lumMod val="75000"/>
                  </a:schemeClr>
                </a:solidFill>
              </a:rPr>
            </a:br>
            <a:endParaRPr lang="en-US" dirty="0"/>
          </a:p>
        </p:txBody>
      </p:sp>
      <p:sp>
        <p:nvSpPr>
          <p:cNvPr id="3" name="Content Placeholder 2">
            <a:extLst>
              <a:ext uri="{FF2B5EF4-FFF2-40B4-BE49-F238E27FC236}">
                <a16:creationId xmlns:a16="http://schemas.microsoft.com/office/drawing/2014/main" id="{A401860B-7581-9B41-9273-57117FD897D7}"/>
              </a:ext>
            </a:extLst>
          </p:cNvPr>
          <p:cNvSpPr>
            <a:spLocks noGrp="1"/>
          </p:cNvSpPr>
          <p:nvPr>
            <p:ph idx="1"/>
          </p:nvPr>
        </p:nvSpPr>
        <p:spPr>
          <a:xfrm>
            <a:off x="685800" y="1981200"/>
            <a:ext cx="7924800" cy="3810000"/>
          </a:xfrm>
        </p:spPr>
        <p:txBody>
          <a:bodyPr/>
          <a:lstStyle/>
          <a:p>
            <a:pPr>
              <a:buFont typeface="Wingdings" panose="05000000000000000000" pitchFamily="2" charset="2"/>
              <a:buChar char="q"/>
              <a:defRPr/>
            </a:pPr>
            <a:r>
              <a:rPr lang="en-US" sz="2000" dirty="0">
                <a:solidFill>
                  <a:schemeClr val="accent2">
                    <a:lumMod val="50000"/>
                  </a:schemeClr>
                </a:solidFill>
              </a:rPr>
              <a:t>Data must be shared no later than the publication of the associated publication;</a:t>
            </a:r>
          </a:p>
          <a:p>
            <a:pPr marL="0" indent="0">
              <a:buNone/>
              <a:defRPr/>
            </a:pPr>
            <a:endParaRPr lang="en-US" sz="2000" dirty="0">
              <a:solidFill>
                <a:schemeClr val="accent2">
                  <a:lumMod val="50000"/>
                </a:schemeClr>
              </a:solidFill>
            </a:endParaRPr>
          </a:p>
          <a:p>
            <a:pPr>
              <a:buFont typeface="Wingdings" panose="05000000000000000000" pitchFamily="2" charset="2"/>
              <a:buChar char="q"/>
              <a:defRPr/>
            </a:pPr>
            <a:r>
              <a:rPr lang="en-US" sz="2000" dirty="0">
                <a:solidFill>
                  <a:schemeClr val="accent2">
                    <a:lumMod val="50000"/>
                  </a:schemeClr>
                </a:solidFill>
              </a:rPr>
              <a:t>By the end of the award period (project period) for unpublished data whichever comes first.</a:t>
            </a:r>
          </a:p>
          <a:p>
            <a:pPr marL="0" indent="0">
              <a:buNone/>
              <a:defRPr/>
            </a:pPr>
            <a:endParaRPr lang="en-US" sz="2000" dirty="0">
              <a:solidFill>
                <a:schemeClr val="accent2">
                  <a:lumMod val="50000"/>
                </a:schemeClr>
              </a:solidFill>
            </a:endParaRPr>
          </a:p>
          <a:p>
            <a:pPr>
              <a:buFont typeface="Wingdings" panose="05000000000000000000" pitchFamily="2" charset="2"/>
              <a:buChar char="q"/>
              <a:defRPr/>
            </a:pPr>
            <a:r>
              <a:rPr lang="en-US" sz="2000" dirty="0">
                <a:solidFill>
                  <a:schemeClr val="accent2">
                    <a:lumMod val="50000"/>
                  </a:schemeClr>
                </a:solidFill>
              </a:rPr>
              <a:t>Please see frequently asked questions, click here: </a:t>
            </a:r>
            <a:r>
              <a:rPr lang="en-US" sz="1600" dirty="0">
                <a:solidFill>
                  <a:schemeClr val="accent2">
                    <a:lumMod val="50000"/>
                  </a:schemeClr>
                </a:solidFill>
                <a:hlinkClick r:id="rId2"/>
              </a:rPr>
              <a:t>https://sharing.nih.gov/faqs#/data-management-and-sharing-policy.htm?anchor=56773</a:t>
            </a:r>
            <a:endParaRPr lang="en-US" sz="1600" dirty="0">
              <a:solidFill>
                <a:schemeClr val="accent2">
                  <a:lumMod val="50000"/>
                </a:schemeClr>
              </a:solidFill>
            </a:endParaRPr>
          </a:p>
          <a:p>
            <a:pPr marL="0" indent="0">
              <a:buNone/>
            </a:pPr>
            <a:endParaRPr lang="en-US" sz="2000" dirty="0">
              <a:solidFill>
                <a:schemeClr val="accent2">
                  <a:lumMod val="50000"/>
                </a:schemeClr>
              </a:solidFill>
              <a:latin typeface="Arial" panose="020B0604020202020204" pitchFamily="34" charset="0"/>
              <a:cs typeface="Arial" panose="020B0604020202020204" pitchFamily="34" charset="0"/>
              <a:hlinkClick r:id="rId3"/>
            </a:endParaRPr>
          </a:p>
          <a:p>
            <a:pPr marL="0" indent="0">
              <a:buNone/>
            </a:pPr>
            <a:r>
              <a:rPr lang="en-US" sz="2000" i="0" dirty="0">
                <a:solidFill>
                  <a:schemeClr val="accent2">
                    <a:lumMod val="50000"/>
                  </a:schemeClr>
                </a:solidFill>
                <a:effectLst/>
                <a:latin typeface="Arial" panose="020B0604020202020204" pitchFamily="34" charset="0"/>
                <a:cs typeface="Arial" panose="020B0604020202020204" pitchFamily="34" charset="0"/>
                <a:hlinkClick r:id="rId3"/>
              </a:rPr>
              <a:t> </a:t>
            </a:r>
            <a:r>
              <a:rPr lang="en-US" sz="2000" i="0" dirty="0">
                <a:solidFill>
                  <a:srgbClr val="002060"/>
                </a:solidFill>
                <a:effectLst/>
                <a:latin typeface="Arial" panose="020B0604020202020204" pitchFamily="34" charset="0"/>
                <a:cs typeface="Arial" panose="020B0604020202020204" pitchFamily="34" charset="0"/>
                <a:hlinkClick r:id="rId3"/>
              </a:rPr>
              <a:t>NIH Institute and Center Data Sharing Policies</a:t>
            </a:r>
            <a:endParaRPr lang="en-US" sz="2000" i="0" dirty="0">
              <a:solidFill>
                <a:srgbClr val="002060"/>
              </a:solidFill>
              <a:effectLst/>
              <a:latin typeface="Arial" panose="020B0604020202020204" pitchFamily="34" charset="0"/>
              <a:cs typeface="Arial" panose="020B0604020202020204" pitchFamily="34" charset="0"/>
            </a:endParaRPr>
          </a:p>
          <a:p>
            <a:endParaRPr lang="en-US" dirty="0"/>
          </a:p>
        </p:txBody>
      </p:sp>
      <p:sp>
        <p:nvSpPr>
          <p:cNvPr id="4" name="Slide Number Placeholder 3">
            <a:extLst>
              <a:ext uri="{FF2B5EF4-FFF2-40B4-BE49-F238E27FC236}">
                <a16:creationId xmlns:a16="http://schemas.microsoft.com/office/drawing/2014/main" id="{E0BC5BF0-842A-80AA-C274-51BF1E824950}"/>
              </a:ext>
            </a:extLst>
          </p:cNvPr>
          <p:cNvSpPr>
            <a:spLocks noGrp="1"/>
          </p:cNvSpPr>
          <p:nvPr>
            <p:ph type="sldNum" sz="quarter" idx="10"/>
          </p:nvPr>
        </p:nvSpPr>
        <p:spPr/>
        <p:txBody>
          <a:bodyPr/>
          <a:lstStyle/>
          <a:p>
            <a:pPr>
              <a:defRPr/>
            </a:pPr>
            <a:r>
              <a:rPr lang="en-US" altLang="en-US"/>
              <a:t>  </a:t>
            </a:r>
            <a:r>
              <a:rPr lang="en-US" altLang="en-US">
                <a:solidFill>
                  <a:srgbClr val="8FBEDC"/>
                </a:solidFill>
              </a:rPr>
              <a:t>| </a:t>
            </a:r>
            <a:r>
              <a:rPr lang="en-US" altLang="en-US" sz="1100">
                <a:solidFill>
                  <a:schemeClr val="tx1"/>
                </a:solidFill>
              </a:rPr>
              <a:t> </a:t>
            </a:r>
            <a:fld id="{4D32706A-2C57-4F4A-9640-E1CC454F93C3}" type="slidenum">
              <a:rPr lang="en-US" altLang="en-US" sz="1100" smtClean="0"/>
              <a:pPr>
                <a:defRPr/>
              </a:pPr>
              <a:t>2</a:t>
            </a:fld>
            <a:endParaRPr lang="en-US" altLang="en-US" sz="1100" dirty="0">
              <a:solidFill>
                <a:srgbClr val="383272"/>
              </a:solidFill>
            </a:endParaRPr>
          </a:p>
        </p:txBody>
      </p:sp>
      <p:sp>
        <p:nvSpPr>
          <p:cNvPr id="5" name="Date Placeholder 4">
            <a:extLst>
              <a:ext uri="{FF2B5EF4-FFF2-40B4-BE49-F238E27FC236}">
                <a16:creationId xmlns:a16="http://schemas.microsoft.com/office/drawing/2014/main" id="{97A58879-05CB-B9B7-C3F3-B75F7431528F}"/>
              </a:ext>
            </a:extLst>
          </p:cNvPr>
          <p:cNvSpPr>
            <a:spLocks noGrp="1"/>
          </p:cNvSpPr>
          <p:nvPr>
            <p:ph type="dt" sz="half" idx="11"/>
          </p:nvPr>
        </p:nvSpPr>
        <p:spPr/>
        <p:txBody>
          <a:bodyPr/>
          <a:lstStyle/>
          <a:p>
            <a:pPr>
              <a:defRPr/>
            </a:pPr>
            <a:fld id="{51005C71-D942-471B-B398-E3A368C79D5F}" type="datetime1">
              <a:rPr lang="en-US" smtClean="0"/>
              <a:pPr>
                <a:defRPr/>
              </a:pPr>
              <a:t>9/29/23</a:t>
            </a:fld>
            <a:endParaRPr lang="en-US" dirty="0"/>
          </a:p>
        </p:txBody>
      </p:sp>
    </p:spTree>
    <p:extLst>
      <p:ext uri="{BB962C8B-B14F-4D97-AF65-F5344CB8AC3E}">
        <p14:creationId xmlns:p14="http://schemas.microsoft.com/office/powerpoint/2010/main" val="2416962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2E38F100-1824-3C2A-6CC3-FB152D0A24F2}"/>
              </a:ext>
            </a:extLst>
          </p:cNvPr>
          <p:cNvSpPr>
            <a:spLocks noGrp="1" noChangeArrowheads="1"/>
          </p:cNvSpPr>
          <p:nvPr>
            <p:ph type="title"/>
          </p:nvPr>
        </p:nvSpPr>
        <p:spPr/>
        <p:txBody>
          <a:bodyPr/>
          <a:lstStyle/>
          <a:p>
            <a:pPr algn="ctr"/>
            <a:r>
              <a:rPr lang="en-US" sz="3200" dirty="0"/>
              <a:t>What does the Policy Require?</a:t>
            </a:r>
            <a:endParaRPr lang="en-US" altLang="en-US" sz="3200" dirty="0"/>
          </a:p>
        </p:txBody>
      </p:sp>
      <p:sp>
        <p:nvSpPr>
          <p:cNvPr id="14339" name="Content Placeholder 2">
            <a:extLst>
              <a:ext uri="{FF2B5EF4-FFF2-40B4-BE49-F238E27FC236}">
                <a16:creationId xmlns:a16="http://schemas.microsoft.com/office/drawing/2014/main" id="{CA73E32D-6A96-4D6F-46CA-BAB3F27C2DD7}"/>
              </a:ext>
            </a:extLst>
          </p:cNvPr>
          <p:cNvSpPr>
            <a:spLocks noGrp="1" noChangeArrowheads="1"/>
          </p:cNvSpPr>
          <p:nvPr>
            <p:ph idx="1"/>
          </p:nvPr>
        </p:nvSpPr>
        <p:spPr>
          <a:xfrm>
            <a:off x="685800" y="1828800"/>
            <a:ext cx="7924801" cy="3886200"/>
          </a:xfrm>
        </p:spPr>
        <p:txBody>
          <a:bodyPr/>
          <a:lstStyle/>
          <a:p>
            <a:pPr>
              <a:buFont typeface="Wingdings" panose="05000000000000000000" pitchFamily="2" charset="2"/>
              <a:buChar char="q"/>
              <a:defRPr/>
            </a:pPr>
            <a:r>
              <a:rPr lang="en-US" sz="2000" dirty="0"/>
              <a:t>Investigators must develop a plan for managing and sharing scientific data as part of a funding application or proposal, addressing six (6) elements;</a:t>
            </a:r>
          </a:p>
          <a:p>
            <a:pPr marL="0" indent="0">
              <a:buNone/>
              <a:defRPr/>
            </a:pPr>
            <a:r>
              <a:rPr lang="en-US" sz="2000" dirty="0"/>
              <a:t> </a:t>
            </a:r>
          </a:p>
          <a:p>
            <a:pPr>
              <a:buFont typeface="Wingdings" panose="05000000000000000000" pitchFamily="2" charset="2"/>
              <a:buChar char="q"/>
              <a:defRPr/>
            </a:pPr>
            <a:r>
              <a:rPr lang="en-US" sz="2000" dirty="0"/>
              <a:t>For applications also subject to the Genomic Data Sharing (GDS) Policy;</a:t>
            </a:r>
          </a:p>
          <a:p>
            <a:pPr marL="0" indent="0">
              <a:buNone/>
              <a:defRPr/>
            </a:pPr>
            <a:endParaRPr lang="en-US" sz="2000" dirty="0"/>
          </a:p>
          <a:p>
            <a:pPr>
              <a:buFont typeface="Wingdings" panose="05000000000000000000" pitchFamily="2" charset="2"/>
              <a:buChar char="q"/>
              <a:defRPr/>
            </a:pPr>
            <a:r>
              <a:rPr lang="en-US" sz="2000" dirty="0"/>
              <a:t>DMS Plans should address genomic data sharing considerations;</a:t>
            </a:r>
          </a:p>
          <a:p>
            <a:pPr marL="0" indent="0">
              <a:buNone/>
              <a:defRPr/>
            </a:pPr>
            <a:endParaRPr lang="en-US" sz="2000" dirty="0"/>
          </a:p>
          <a:p>
            <a:pPr>
              <a:buFont typeface="Wingdings" panose="05000000000000000000" pitchFamily="2" charset="2"/>
              <a:buChar char="q"/>
              <a:defRPr/>
            </a:pPr>
            <a:r>
              <a:rPr lang="en-US" sz="2000" dirty="0"/>
              <a:t>NIH program staff will review the plan for completeness and acceptability and must be approved prior to award;</a:t>
            </a:r>
          </a:p>
        </p:txBody>
      </p:sp>
      <p:sp>
        <p:nvSpPr>
          <p:cNvPr id="14340" name="Slide Number Placeholder 3">
            <a:extLst>
              <a:ext uri="{FF2B5EF4-FFF2-40B4-BE49-F238E27FC236}">
                <a16:creationId xmlns:a16="http://schemas.microsoft.com/office/drawing/2014/main" id="{2E48ACF0-4727-F11A-FC6F-0472F5E1CFC6}"/>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6CA5DC"/>
              </a:buClr>
              <a:buChar char="•"/>
              <a:defRPr sz="2400">
                <a:solidFill>
                  <a:srgbClr val="193567"/>
                </a:solidFill>
                <a:latin typeface="Arial" panose="020B0604020202020204" pitchFamily="34" charset="0"/>
                <a:ea typeface="ＭＳ Ｐゴシック" panose="020B0600070205080204" pitchFamily="34" charset="-128"/>
              </a:defRPr>
            </a:lvl1pPr>
            <a:lvl2pPr marL="742950" indent="-285750">
              <a:spcBef>
                <a:spcPct val="20000"/>
              </a:spcBef>
              <a:buClr>
                <a:srgbClr val="6CA5DC"/>
              </a:buClr>
              <a:buSzPct val="90000"/>
              <a:buChar char="&gt;"/>
              <a:defRPr sz="2200">
                <a:solidFill>
                  <a:srgbClr val="193567"/>
                </a:solidFill>
                <a:latin typeface="Arial" panose="020B0604020202020204" pitchFamily="34" charset="0"/>
                <a:ea typeface="ＭＳ Ｐゴシック" panose="020B0600070205080204" pitchFamily="34" charset="-128"/>
              </a:defRPr>
            </a:lvl2pPr>
            <a:lvl3pPr marL="1143000" indent="-228600">
              <a:spcBef>
                <a:spcPct val="20000"/>
              </a:spcBef>
              <a:buClr>
                <a:srgbClr val="6CA5DC"/>
              </a:buClr>
              <a:buChar char="•"/>
              <a:defRPr sz="2200">
                <a:solidFill>
                  <a:srgbClr val="193567"/>
                </a:solidFill>
                <a:latin typeface="Arial" panose="020B0604020202020204" pitchFamily="34" charset="0"/>
                <a:ea typeface="ＭＳ Ｐゴシック" panose="020B0600070205080204" pitchFamily="34" charset="-128"/>
              </a:defRPr>
            </a:lvl3pPr>
            <a:lvl4pPr marL="1600200" indent="-228600">
              <a:spcBef>
                <a:spcPct val="20000"/>
              </a:spcBef>
              <a:buClr>
                <a:srgbClr val="6CA5DC"/>
              </a:buClr>
              <a:buChar char="–"/>
              <a:defRPr sz="2000">
                <a:solidFill>
                  <a:srgbClr val="193567"/>
                </a:solidFill>
                <a:latin typeface="Arial" panose="020B0604020202020204" pitchFamily="34" charset="0"/>
                <a:ea typeface="ＭＳ Ｐゴシック" panose="020B0600070205080204" pitchFamily="34" charset="-128"/>
              </a:defRPr>
            </a:lvl4pPr>
            <a:lvl5pPr marL="2057400" indent="-228600">
              <a:spcBef>
                <a:spcPct val="20000"/>
              </a:spcBef>
              <a:buClr>
                <a:srgbClr val="6CA5DC"/>
              </a:buClr>
              <a:buChar char="»"/>
              <a:defRPr sz="2000">
                <a:solidFill>
                  <a:srgbClr val="193567"/>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9pPr>
          </a:lstStyle>
          <a:p>
            <a:pPr>
              <a:spcBef>
                <a:spcPct val="0"/>
              </a:spcBef>
              <a:buClrTx/>
              <a:buFontTx/>
              <a:buNone/>
            </a:pPr>
            <a:r>
              <a:rPr lang="en-US" altLang="en-US" sz="1400">
                <a:solidFill>
                  <a:schemeClr val="bg1"/>
                </a:solidFill>
              </a:rPr>
              <a:t>  </a:t>
            </a:r>
            <a:r>
              <a:rPr lang="en-US" altLang="en-US" sz="1400">
                <a:solidFill>
                  <a:srgbClr val="8FBEDC"/>
                </a:solidFill>
              </a:rPr>
              <a:t>| </a:t>
            </a:r>
            <a:r>
              <a:rPr lang="en-US" altLang="en-US" sz="1100">
                <a:solidFill>
                  <a:schemeClr val="tx1"/>
                </a:solidFill>
              </a:rPr>
              <a:t> </a:t>
            </a:r>
            <a:fld id="{59B761F4-14C9-1E44-99A1-84B328B71722}" type="slidenum">
              <a:rPr lang="en-US" altLang="en-US" sz="1100" smtClean="0">
                <a:solidFill>
                  <a:schemeClr val="bg1"/>
                </a:solidFill>
              </a:rPr>
              <a:pPr>
                <a:spcBef>
                  <a:spcPct val="0"/>
                </a:spcBef>
                <a:buClrTx/>
                <a:buFontTx/>
                <a:buNone/>
              </a:pPr>
              <a:t>3</a:t>
            </a:fld>
            <a:endParaRPr lang="en-US" altLang="en-US" sz="1100">
              <a:solidFill>
                <a:srgbClr val="383272"/>
              </a:solidFill>
            </a:endParaRPr>
          </a:p>
        </p:txBody>
      </p:sp>
      <p:sp>
        <p:nvSpPr>
          <p:cNvPr id="2" name="TextBox 1">
            <a:extLst>
              <a:ext uri="{FF2B5EF4-FFF2-40B4-BE49-F238E27FC236}">
                <a16:creationId xmlns:a16="http://schemas.microsoft.com/office/drawing/2014/main" id="{08E49584-1704-4A24-1A07-256962EBD062}"/>
              </a:ext>
            </a:extLst>
          </p:cNvPr>
          <p:cNvSpPr txBox="1"/>
          <p:nvPr/>
        </p:nvSpPr>
        <p:spPr>
          <a:xfrm>
            <a:off x="6481928" y="6553200"/>
            <a:ext cx="1900072" cy="292388"/>
          </a:xfrm>
          <a:prstGeom prst="rect">
            <a:avLst/>
          </a:prstGeom>
          <a:noFill/>
        </p:spPr>
        <p:txBody>
          <a:bodyPr wrap="none" rtlCol="0">
            <a:spAutoFit/>
          </a:bodyPr>
          <a:lstStyle/>
          <a:p>
            <a:r>
              <a:rPr lang="en-US" sz="1300" dirty="0">
                <a:solidFill>
                  <a:srgbClr val="FFFF00"/>
                </a:solidFill>
              </a:rPr>
              <a:t>Office of Grant Support</a:t>
            </a:r>
          </a:p>
        </p:txBody>
      </p:sp>
    </p:spTree>
    <p:extLst>
      <p:ext uri="{BB962C8B-B14F-4D97-AF65-F5344CB8AC3E}">
        <p14:creationId xmlns:p14="http://schemas.microsoft.com/office/powerpoint/2010/main" val="3685263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2E38F100-1824-3C2A-6CC3-FB152D0A24F2}"/>
              </a:ext>
            </a:extLst>
          </p:cNvPr>
          <p:cNvSpPr>
            <a:spLocks noGrp="1" noChangeArrowheads="1"/>
          </p:cNvSpPr>
          <p:nvPr>
            <p:ph type="title"/>
          </p:nvPr>
        </p:nvSpPr>
        <p:spPr/>
        <p:txBody>
          <a:bodyPr/>
          <a:lstStyle/>
          <a:p>
            <a:pPr algn="ctr"/>
            <a:r>
              <a:rPr lang="en-US" sz="3200" dirty="0"/>
              <a:t>What does the Policy Require?...</a:t>
            </a:r>
            <a:endParaRPr lang="en-US" altLang="en-US" sz="3200" dirty="0"/>
          </a:p>
        </p:txBody>
      </p:sp>
      <p:sp>
        <p:nvSpPr>
          <p:cNvPr id="14339" name="Content Placeholder 2">
            <a:extLst>
              <a:ext uri="{FF2B5EF4-FFF2-40B4-BE49-F238E27FC236}">
                <a16:creationId xmlns:a16="http://schemas.microsoft.com/office/drawing/2014/main" id="{CA73E32D-6A96-4D6F-46CA-BAB3F27C2DD7}"/>
              </a:ext>
            </a:extLst>
          </p:cNvPr>
          <p:cNvSpPr>
            <a:spLocks noGrp="1" noChangeArrowheads="1"/>
          </p:cNvSpPr>
          <p:nvPr>
            <p:ph idx="1"/>
          </p:nvPr>
        </p:nvSpPr>
        <p:spPr>
          <a:xfrm>
            <a:off x="838201" y="1828800"/>
            <a:ext cx="7620000" cy="3886200"/>
          </a:xfrm>
        </p:spPr>
        <p:txBody>
          <a:bodyPr/>
          <a:lstStyle/>
          <a:p>
            <a:pPr>
              <a:buFont typeface="Wingdings" panose="05000000000000000000" pitchFamily="2" charset="2"/>
              <a:buChar char="q"/>
              <a:defRPr/>
            </a:pPr>
            <a:r>
              <a:rPr lang="en-US" sz="2000" dirty="0"/>
              <a:t>Recipients must follow through with the approved Plan and report on progress;</a:t>
            </a:r>
          </a:p>
          <a:p>
            <a:pPr>
              <a:buFont typeface="Wingdings" panose="05000000000000000000" pitchFamily="2" charset="2"/>
              <a:buChar char="q"/>
              <a:defRPr/>
            </a:pPr>
            <a:endParaRPr lang="en-US" sz="2000" dirty="0"/>
          </a:p>
          <a:p>
            <a:pPr>
              <a:buFont typeface="Wingdings" panose="05000000000000000000" pitchFamily="2" charset="2"/>
              <a:buChar char="q"/>
              <a:defRPr/>
            </a:pPr>
            <a:r>
              <a:rPr lang="en-US" altLang="en-US" sz="2000" dirty="0"/>
              <a:t>This plan is reviewed by the Program Officials, not by the member of the study sections/review panel unless this plan is a part of the grant strategy.</a:t>
            </a:r>
          </a:p>
          <a:p>
            <a:pPr>
              <a:buFont typeface="Wingdings" panose="05000000000000000000" pitchFamily="2" charset="2"/>
              <a:buChar char="q"/>
              <a:defRPr/>
            </a:pPr>
            <a:endParaRPr lang="en-US" altLang="en-US" sz="2000" dirty="0"/>
          </a:p>
          <a:p>
            <a:pPr marL="0" indent="0">
              <a:buNone/>
              <a:defRPr/>
            </a:pPr>
            <a:r>
              <a:rPr lang="en-US" altLang="en-US" sz="2000" dirty="0"/>
              <a:t>						</a:t>
            </a:r>
            <a:r>
              <a:rPr lang="en-US" altLang="en-US" sz="2000" dirty="0">
                <a:hlinkClick r:id="rId2"/>
              </a:rPr>
              <a:t>DMPTool</a:t>
            </a:r>
            <a:endParaRPr lang="en-US" altLang="en-US" sz="2000" dirty="0"/>
          </a:p>
          <a:p>
            <a:pPr marL="0" indent="0">
              <a:buNone/>
              <a:defRPr/>
            </a:pPr>
            <a:endParaRPr lang="en-US" altLang="en-US" sz="2000" dirty="0"/>
          </a:p>
          <a:p>
            <a:pPr marL="3657600" lvl="8" indent="0">
              <a:buNone/>
              <a:defRPr/>
            </a:pPr>
            <a:r>
              <a:rPr lang="en-US" altLang="en-US" dirty="0"/>
              <a:t>		</a:t>
            </a:r>
            <a:r>
              <a:rPr lang="en-US" altLang="en-US" dirty="0">
                <a:hlinkClick r:id="rId3"/>
              </a:rPr>
              <a:t>Sample Plans</a:t>
            </a:r>
            <a:endParaRPr lang="en-US" altLang="en-US" dirty="0"/>
          </a:p>
        </p:txBody>
      </p:sp>
      <p:sp>
        <p:nvSpPr>
          <p:cNvPr id="14340" name="Slide Number Placeholder 3">
            <a:extLst>
              <a:ext uri="{FF2B5EF4-FFF2-40B4-BE49-F238E27FC236}">
                <a16:creationId xmlns:a16="http://schemas.microsoft.com/office/drawing/2014/main" id="{2E48ACF0-4727-F11A-FC6F-0472F5E1CFC6}"/>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6CA5DC"/>
              </a:buClr>
              <a:buChar char="•"/>
              <a:defRPr sz="2400">
                <a:solidFill>
                  <a:srgbClr val="193567"/>
                </a:solidFill>
                <a:latin typeface="Arial" panose="020B0604020202020204" pitchFamily="34" charset="0"/>
                <a:ea typeface="ＭＳ Ｐゴシック" panose="020B0600070205080204" pitchFamily="34" charset="-128"/>
              </a:defRPr>
            </a:lvl1pPr>
            <a:lvl2pPr marL="742950" indent="-285750">
              <a:spcBef>
                <a:spcPct val="20000"/>
              </a:spcBef>
              <a:buClr>
                <a:srgbClr val="6CA5DC"/>
              </a:buClr>
              <a:buSzPct val="90000"/>
              <a:buChar char="&gt;"/>
              <a:defRPr sz="2200">
                <a:solidFill>
                  <a:srgbClr val="193567"/>
                </a:solidFill>
                <a:latin typeface="Arial" panose="020B0604020202020204" pitchFamily="34" charset="0"/>
                <a:ea typeface="ＭＳ Ｐゴシック" panose="020B0600070205080204" pitchFamily="34" charset="-128"/>
              </a:defRPr>
            </a:lvl2pPr>
            <a:lvl3pPr marL="1143000" indent="-228600">
              <a:spcBef>
                <a:spcPct val="20000"/>
              </a:spcBef>
              <a:buClr>
                <a:srgbClr val="6CA5DC"/>
              </a:buClr>
              <a:buChar char="•"/>
              <a:defRPr sz="2200">
                <a:solidFill>
                  <a:srgbClr val="193567"/>
                </a:solidFill>
                <a:latin typeface="Arial" panose="020B0604020202020204" pitchFamily="34" charset="0"/>
                <a:ea typeface="ＭＳ Ｐゴシック" panose="020B0600070205080204" pitchFamily="34" charset="-128"/>
              </a:defRPr>
            </a:lvl3pPr>
            <a:lvl4pPr marL="1600200" indent="-228600">
              <a:spcBef>
                <a:spcPct val="20000"/>
              </a:spcBef>
              <a:buClr>
                <a:srgbClr val="6CA5DC"/>
              </a:buClr>
              <a:buChar char="–"/>
              <a:defRPr sz="2000">
                <a:solidFill>
                  <a:srgbClr val="193567"/>
                </a:solidFill>
                <a:latin typeface="Arial" panose="020B0604020202020204" pitchFamily="34" charset="0"/>
                <a:ea typeface="ＭＳ Ｐゴシック" panose="020B0600070205080204" pitchFamily="34" charset="-128"/>
              </a:defRPr>
            </a:lvl4pPr>
            <a:lvl5pPr marL="2057400" indent="-228600">
              <a:spcBef>
                <a:spcPct val="20000"/>
              </a:spcBef>
              <a:buClr>
                <a:srgbClr val="6CA5DC"/>
              </a:buClr>
              <a:buChar char="»"/>
              <a:defRPr sz="2000">
                <a:solidFill>
                  <a:srgbClr val="193567"/>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9pPr>
          </a:lstStyle>
          <a:p>
            <a:pPr>
              <a:spcBef>
                <a:spcPct val="0"/>
              </a:spcBef>
              <a:buClrTx/>
              <a:buFontTx/>
              <a:buNone/>
            </a:pPr>
            <a:r>
              <a:rPr lang="en-US" altLang="en-US" sz="1400">
                <a:solidFill>
                  <a:schemeClr val="bg1"/>
                </a:solidFill>
              </a:rPr>
              <a:t>  </a:t>
            </a:r>
            <a:r>
              <a:rPr lang="en-US" altLang="en-US" sz="1400">
                <a:solidFill>
                  <a:srgbClr val="8FBEDC"/>
                </a:solidFill>
              </a:rPr>
              <a:t>| </a:t>
            </a:r>
            <a:r>
              <a:rPr lang="en-US" altLang="en-US" sz="1100">
                <a:solidFill>
                  <a:schemeClr val="tx1"/>
                </a:solidFill>
              </a:rPr>
              <a:t> </a:t>
            </a:r>
            <a:fld id="{59B761F4-14C9-1E44-99A1-84B328B71722}" type="slidenum">
              <a:rPr lang="en-US" altLang="en-US" sz="1100" smtClean="0">
                <a:solidFill>
                  <a:schemeClr val="bg1"/>
                </a:solidFill>
              </a:rPr>
              <a:pPr>
                <a:spcBef>
                  <a:spcPct val="0"/>
                </a:spcBef>
                <a:buClrTx/>
                <a:buFontTx/>
                <a:buNone/>
              </a:pPr>
              <a:t>4</a:t>
            </a:fld>
            <a:endParaRPr lang="en-US" altLang="en-US" sz="1100">
              <a:solidFill>
                <a:srgbClr val="383272"/>
              </a:solidFill>
            </a:endParaRPr>
          </a:p>
        </p:txBody>
      </p:sp>
      <p:sp>
        <p:nvSpPr>
          <p:cNvPr id="2" name="TextBox 1">
            <a:extLst>
              <a:ext uri="{FF2B5EF4-FFF2-40B4-BE49-F238E27FC236}">
                <a16:creationId xmlns:a16="http://schemas.microsoft.com/office/drawing/2014/main" id="{08E49584-1704-4A24-1A07-256962EBD062}"/>
              </a:ext>
            </a:extLst>
          </p:cNvPr>
          <p:cNvSpPr txBox="1"/>
          <p:nvPr/>
        </p:nvSpPr>
        <p:spPr>
          <a:xfrm>
            <a:off x="6481928" y="6553200"/>
            <a:ext cx="1900072" cy="292388"/>
          </a:xfrm>
          <a:prstGeom prst="rect">
            <a:avLst/>
          </a:prstGeom>
          <a:noFill/>
        </p:spPr>
        <p:txBody>
          <a:bodyPr wrap="none" rtlCol="0">
            <a:spAutoFit/>
          </a:bodyPr>
          <a:lstStyle/>
          <a:p>
            <a:r>
              <a:rPr lang="en-US" sz="1300" dirty="0">
                <a:solidFill>
                  <a:srgbClr val="FFFF00"/>
                </a:solidFill>
              </a:rPr>
              <a:t>Office of Grant Support</a:t>
            </a:r>
          </a:p>
        </p:txBody>
      </p:sp>
    </p:spTree>
    <p:extLst>
      <p:ext uri="{BB962C8B-B14F-4D97-AF65-F5344CB8AC3E}">
        <p14:creationId xmlns:p14="http://schemas.microsoft.com/office/powerpoint/2010/main" val="292037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D8476909-9251-6735-E01F-F7FF1EFDCBFD}"/>
              </a:ext>
            </a:extLst>
          </p:cNvPr>
          <p:cNvSpPr>
            <a:spLocks noGrp="1" noChangeArrowheads="1"/>
          </p:cNvSpPr>
          <p:nvPr>
            <p:ph type="title"/>
          </p:nvPr>
        </p:nvSpPr>
        <p:spPr/>
        <p:txBody>
          <a:bodyPr/>
          <a:lstStyle/>
          <a:p>
            <a:pPr algn="ctr"/>
            <a:r>
              <a:rPr lang="en-US" sz="3200" dirty="0"/>
              <a:t>Who Needs to Comply?</a:t>
            </a:r>
            <a:endParaRPr lang="en-US" altLang="en-US" sz="3200" dirty="0"/>
          </a:p>
        </p:txBody>
      </p:sp>
      <p:sp>
        <p:nvSpPr>
          <p:cNvPr id="17411" name="Content Placeholder 2">
            <a:extLst>
              <a:ext uri="{FF2B5EF4-FFF2-40B4-BE49-F238E27FC236}">
                <a16:creationId xmlns:a16="http://schemas.microsoft.com/office/drawing/2014/main" id="{8BA2DB0B-E29E-C3F7-42C2-17E5FDE50E33}"/>
              </a:ext>
            </a:extLst>
          </p:cNvPr>
          <p:cNvSpPr>
            <a:spLocks noGrp="1" noChangeArrowheads="1"/>
          </p:cNvSpPr>
          <p:nvPr>
            <p:ph idx="1"/>
          </p:nvPr>
        </p:nvSpPr>
        <p:spPr>
          <a:xfrm>
            <a:off x="685800" y="1828800"/>
            <a:ext cx="7924800" cy="3886200"/>
          </a:xfrm>
        </p:spPr>
        <p:txBody>
          <a:bodyPr/>
          <a:lstStyle/>
          <a:p>
            <a:pPr>
              <a:buFont typeface="Wingdings" panose="05000000000000000000" pitchFamily="2" charset="2"/>
              <a:buChar char="q"/>
            </a:pPr>
            <a:r>
              <a:rPr lang="en-US" sz="2000" dirty="0"/>
              <a:t>Anyone receiving NIH funds to generate scientific data;</a:t>
            </a:r>
          </a:p>
          <a:p>
            <a:pPr>
              <a:buFont typeface="Wingdings" panose="05000000000000000000" pitchFamily="2" charset="2"/>
              <a:buChar char="q"/>
            </a:pPr>
            <a:endParaRPr lang="en-US" sz="2000" dirty="0"/>
          </a:p>
          <a:p>
            <a:pPr>
              <a:buFont typeface="Wingdings" panose="05000000000000000000" pitchFamily="2" charset="2"/>
              <a:buChar char="q"/>
            </a:pPr>
            <a:r>
              <a:rPr lang="en-US" sz="2000" dirty="0"/>
              <a:t>Scientific Data is defined as “recorded factual material commonly accepted in the scientific community as of sufficient quality to validate and replicate research findings, regardless of whether the data are used to support scholarly publications;”</a:t>
            </a:r>
          </a:p>
          <a:p>
            <a:pPr>
              <a:buFont typeface="Wingdings" panose="05000000000000000000" pitchFamily="2" charset="2"/>
              <a:buChar char="q"/>
            </a:pPr>
            <a:endParaRPr lang="en-US" sz="2000" dirty="0"/>
          </a:p>
          <a:p>
            <a:pPr>
              <a:buFont typeface="Wingdings" panose="05000000000000000000" pitchFamily="2" charset="2"/>
              <a:buChar char="q"/>
            </a:pPr>
            <a:r>
              <a:rPr lang="en-US" sz="2000" dirty="0"/>
              <a:t>All most all applications are subject to this policy except NIH activity codes Ts, Fs, C06, R13, </a:t>
            </a:r>
            <a:r>
              <a:rPr lang="en-US" sz="2000" dirty="0" err="1"/>
              <a:t>Gs</a:t>
            </a:r>
            <a:r>
              <a:rPr lang="en-US" sz="2000" dirty="0"/>
              <a:t>, and S06s.</a:t>
            </a:r>
          </a:p>
          <a:p>
            <a:pPr marL="0" indent="0">
              <a:buNone/>
            </a:pPr>
            <a:endParaRPr lang="en-US" sz="2000" dirty="0"/>
          </a:p>
        </p:txBody>
      </p:sp>
      <p:sp>
        <p:nvSpPr>
          <p:cNvPr id="17412" name="Slide Number Placeholder 3">
            <a:extLst>
              <a:ext uri="{FF2B5EF4-FFF2-40B4-BE49-F238E27FC236}">
                <a16:creationId xmlns:a16="http://schemas.microsoft.com/office/drawing/2014/main" id="{497E7878-F8EC-ED4A-34C4-D2F50EBB6CF0}"/>
              </a:ext>
            </a:extLst>
          </p:cNvPr>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6CA5DC"/>
              </a:buClr>
              <a:buChar char="•"/>
              <a:defRPr sz="2400">
                <a:solidFill>
                  <a:srgbClr val="193567"/>
                </a:solidFill>
                <a:latin typeface="Arial" panose="020B0604020202020204" pitchFamily="34" charset="0"/>
                <a:ea typeface="ＭＳ Ｐゴシック" panose="020B0600070205080204" pitchFamily="34" charset="-128"/>
              </a:defRPr>
            </a:lvl1pPr>
            <a:lvl2pPr marL="742950" indent="-285750">
              <a:spcBef>
                <a:spcPct val="20000"/>
              </a:spcBef>
              <a:buClr>
                <a:srgbClr val="6CA5DC"/>
              </a:buClr>
              <a:buSzPct val="90000"/>
              <a:buChar char="&gt;"/>
              <a:defRPr sz="2200">
                <a:solidFill>
                  <a:srgbClr val="193567"/>
                </a:solidFill>
                <a:latin typeface="Arial" panose="020B0604020202020204" pitchFamily="34" charset="0"/>
                <a:ea typeface="ＭＳ Ｐゴシック" panose="020B0600070205080204" pitchFamily="34" charset="-128"/>
              </a:defRPr>
            </a:lvl2pPr>
            <a:lvl3pPr marL="1143000" indent="-228600">
              <a:spcBef>
                <a:spcPct val="20000"/>
              </a:spcBef>
              <a:buClr>
                <a:srgbClr val="6CA5DC"/>
              </a:buClr>
              <a:buChar char="•"/>
              <a:defRPr sz="2200">
                <a:solidFill>
                  <a:srgbClr val="193567"/>
                </a:solidFill>
                <a:latin typeface="Arial" panose="020B0604020202020204" pitchFamily="34" charset="0"/>
                <a:ea typeface="ＭＳ Ｐゴシック" panose="020B0600070205080204" pitchFamily="34" charset="-128"/>
              </a:defRPr>
            </a:lvl3pPr>
            <a:lvl4pPr marL="1600200" indent="-228600">
              <a:spcBef>
                <a:spcPct val="20000"/>
              </a:spcBef>
              <a:buClr>
                <a:srgbClr val="6CA5DC"/>
              </a:buClr>
              <a:buChar char="–"/>
              <a:defRPr sz="2000">
                <a:solidFill>
                  <a:srgbClr val="193567"/>
                </a:solidFill>
                <a:latin typeface="Arial" panose="020B0604020202020204" pitchFamily="34" charset="0"/>
                <a:ea typeface="ＭＳ Ｐゴシック" panose="020B0600070205080204" pitchFamily="34" charset="-128"/>
              </a:defRPr>
            </a:lvl4pPr>
            <a:lvl5pPr marL="2057400" indent="-228600">
              <a:spcBef>
                <a:spcPct val="20000"/>
              </a:spcBef>
              <a:buClr>
                <a:srgbClr val="6CA5DC"/>
              </a:buClr>
              <a:buChar char="»"/>
              <a:defRPr sz="2000">
                <a:solidFill>
                  <a:srgbClr val="193567"/>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9pPr>
          </a:lstStyle>
          <a:p>
            <a:pPr>
              <a:spcBef>
                <a:spcPct val="0"/>
              </a:spcBef>
              <a:buClrTx/>
              <a:buFontTx/>
              <a:buNone/>
            </a:pPr>
            <a:r>
              <a:rPr lang="en-US" altLang="en-US" sz="1400">
                <a:solidFill>
                  <a:schemeClr val="bg1"/>
                </a:solidFill>
              </a:rPr>
              <a:t>  </a:t>
            </a:r>
            <a:r>
              <a:rPr lang="en-US" altLang="en-US" sz="1400">
                <a:solidFill>
                  <a:srgbClr val="8FBEDC"/>
                </a:solidFill>
              </a:rPr>
              <a:t>| </a:t>
            </a:r>
            <a:r>
              <a:rPr lang="en-US" altLang="en-US" sz="1100">
                <a:solidFill>
                  <a:schemeClr val="tx1"/>
                </a:solidFill>
              </a:rPr>
              <a:t> </a:t>
            </a:r>
            <a:fld id="{A42094D6-78C3-FC4E-A1EF-DB92C2F7C6B1}" type="slidenum">
              <a:rPr lang="en-US" altLang="en-US" sz="1100" smtClean="0">
                <a:solidFill>
                  <a:schemeClr val="bg1"/>
                </a:solidFill>
              </a:rPr>
              <a:pPr>
                <a:spcBef>
                  <a:spcPct val="0"/>
                </a:spcBef>
                <a:buClrTx/>
                <a:buFontTx/>
                <a:buNone/>
              </a:pPr>
              <a:t>5</a:t>
            </a:fld>
            <a:endParaRPr lang="en-US" altLang="en-US" sz="1100">
              <a:solidFill>
                <a:srgbClr val="383272"/>
              </a:solidFill>
            </a:endParaRPr>
          </a:p>
        </p:txBody>
      </p:sp>
      <p:sp>
        <p:nvSpPr>
          <p:cNvPr id="2" name="TextBox 1">
            <a:extLst>
              <a:ext uri="{FF2B5EF4-FFF2-40B4-BE49-F238E27FC236}">
                <a16:creationId xmlns:a16="http://schemas.microsoft.com/office/drawing/2014/main" id="{29FD678D-1D5B-BFD5-2A15-57E210A862E8}"/>
              </a:ext>
            </a:extLst>
          </p:cNvPr>
          <p:cNvSpPr txBox="1"/>
          <p:nvPr/>
        </p:nvSpPr>
        <p:spPr>
          <a:xfrm>
            <a:off x="6481928" y="6553200"/>
            <a:ext cx="1900072" cy="292388"/>
          </a:xfrm>
          <a:prstGeom prst="rect">
            <a:avLst/>
          </a:prstGeom>
          <a:noFill/>
        </p:spPr>
        <p:txBody>
          <a:bodyPr wrap="none" rtlCol="0">
            <a:spAutoFit/>
          </a:bodyPr>
          <a:lstStyle/>
          <a:p>
            <a:r>
              <a:rPr lang="en-US" sz="1300" dirty="0">
                <a:solidFill>
                  <a:srgbClr val="FFFF00"/>
                </a:solidFill>
              </a:rPr>
              <a:t>Office of Grant Support</a:t>
            </a:r>
          </a:p>
        </p:txBody>
      </p:sp>
    </p:spTree>
    <p:extLst>
      <p:ext uri="{BB962C8B-B14F-4D97-AF65-F5344CB8AC3E}">
        <p14:creationId xmlns:p14="http://schemas.microsoft.com/office/powerpoint/2010/main" val="4282915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6AC0053D-BF1E-4B50-8C68-FEC25C5EB6DB}"/>
              </a:ext>
            </a:extLst>
          </p:cNvPr>
          <p:cNvSpPr>
            <a:spLocks noGrp="1" noChangeArrowheads="1"/>
          </p:cNvSpPr>
          <p:nvPr>
            <p:ph type="title"/>
          </p:nvPr>
        </p:nvSpPr>
        <p:spPr/>
        <p:txBody>
          <a:bodyPr/>
          <a:lstStyle/>
          <a:p>
            <a:pPr algn="ctr"/>
            <a:r>
              <a:rPr lang="en-US" sz="3200" dirty="0"/>
              <a:t>Where can Data be Shared?</a:t>
            </a:r>
            <a:endParaRPr lang="en-US" altLang="en-US" sz="3200" dirty="0"/>
          </a:p>
        </p:txBody>
      </p:sp>
      <p:sp>
        <p:nvSpPr>
          <p:cNvPr id="12291" name="Content Placeholder 2">
            <a:extLst>
              <a:ext uri="{FF2B5EF4-FFF2-40B4-BE49-F238E27FC236}">
                <a16:creationId xmlns:a16="http://schemas.microsoft.com/office/drawing/2014/main" id="{32D3A3C1-E794-4D15-9762-988E98827084}"/>
              </a:ext>
            </a:extLst>
          </p:cNvPr>
          <p:cNvSpPr>
            <a:spLocks noGrp="1" noChangeArrowheads="1"/>
          </p:cNvSpPr>
          <p:nvPr>
            <p:ph idx="1"/>
          </p:nvPr>
        </p:nvSpPr>
        <p:spPr>
          <a:xfrm>
            <a:off x="762000" y="1828800"/>
            <a:ext cx="7848600" cy="4038600"/>
          </a:xfrm>
        </p:spPr>
        <p:txBody>
          <a:bodyPr/>
          <a:lstStyle/>
          <a:p>
            <a:pPr>
              <a:buFont typeface="Wingdings" panose="05000000000000000000" pitchFamily="2" charset="2"/>
              <a:buChar char="q"/>
            </a:pPr>
            <a:r>
              <a:rPr lang="en-US" sz="2000" dirty="0"/>
              <a:t>NIH strongly encourages investigators to use an established repository to maximize the sharing of scientific data;</a:t>
            </a:r>
          </a:p>
          <a:p>
            <a:pPr>
              <a:buFont typeface="Wingdings" panose="05000000000000000000" pitchFamily="2" charset="2"/>
              <a:buChar char="q"/>
            </a:pPr>
            <a:r>
              <a:rPr lang="en-US" sz="2000" dirty="0"/>
              <a:t>Some funding opportunities or programs may require the use of a specific repository;</a:t>
            </a:r>
          </a:p>
          <a:p>
            <a:pPr>
              <a:buFont typeface="Wingdings" panose="05000000000000000000" pitchFamily="2" charset="2"/>
              <a:buChar char="q"/>
            </a:pPr>
            <a:r>
              <a:rPr lang="en-US" sz="2000" dirty="0"/>
              <a:t>If you need help identifying a repository for your data, browse through the list of NIH-supported Scientific Data Repositories;</a:t>
            </a:r>
          </a:p>
          <a:p>
            <a:pPr>
              <a:buFont typeface="Wingdings" panose="05000000000000000000" pitchFamily="2" charset="2"/>
              <a:buChar char="q"/>
            </a:pPr>
            <a:r>
              <a:rPr lang="en-US" altLang="en-US" sz="2000" dirty="0"/>
              <a:t>There are many NIH-approved repositories. Select one that best fits your need;</a:t>
            </a:r>
          </a:p>
          <a:p>
            <a:pPr>
              <a:buFont typeface="Wingdings" panose="05000000000000000000" pitchFamily="2" charset="2"/>
              <a:buChar char="q"/>
            </a:pPr>
            <a:r>
              <a:rPr lang="en-US" altLang="en-US" sz="2000" dirty="0"/>
              <a:t>Most of them are free; for some you may have to pay;</a:t>
            </a:r>
          </a:p>
          <a:p>
            <a:pPr>
              <a:buFont typeface="Wingdings" panose="05000000000000000000" pitchFamily="2" charset="2"/>
              <a:buChar char="q"/>
            </a:pPr>
            <a:r>
              <a:rPr lang="en-US" sz="2000" dirty="0">
                <a:solidFill>
                  <a:schemeClr val="accent6">
                    <a:lumMod val="75000"/>
                  </a:schemeClr>
                </a:solidFill>
              </a:rPr>
              <a:t>The site must assign Digital Object Identifier (DOI).</a:t>
            </a:r>
          </a:p>
          <a:p>
            <a:pPr marL="0" indent="0">
              <a:buNone/>
            </a:pPr>
            <a:r>
              <a:rPr lang="en-US" sz="2000" i="0" dirty="0">
                <a:solidFill>
                  <a:srgbClr val="002060"/>
                </a:solidFill>
                <a:effectLst/>
                <a:latin typeface="Arial" panose="020B0604020202020204" pitchFamily="34" charset="0"/>
                <a:cs typeface="Arial" panose="020B0604020202020204" pitchFamily="34" charset="0"/>
                <a:hlinkClick r:id="rId2"/>
              </a:rPr>
              <a:t>Repositories for Sharing Scientific Data</a:t>
            </a:r>
            <a:endParaRPr lang="en-US" sz="2000" i="0" dirty="0">
              <a:solidFill>
                <a:srgbClr val="002060"/>
              </a:solidFill>
              <a:effectLst/>
              <a:latin typeface="Arial" panose="020B0604020202020204" pitchFamily="34" charset="0"/>
              <a:cs typeface="Arial" panose="020B0604020202020204" pitchFamily="34" charset="0"/>
            </a:endParaRPr>
          </a:p>
          <a:p>
            <a:pPr marL="0" indent="0">
              <a:buNone/>
            </a:pPr>
            <a:endParaRPr lang="en-US" altLang="en-US" sz="2000" dirty="0"/>
          </a:p>
        </p:txBody>
      </p:sp>
      <p:sp>
        <p:nvSpPr>
          <p:cNvPr id="12292" name="Slide Number Placeholder 3">
            <a:extLst>
              <a:ext uri="{FF2B5EF4-FFF2-40B4-BE49-F238E27FC236}">
                <a16:creationId xmlns:a16="http://schemas.microsoft.com/office/drawing/2014/main" id="{15D0E187-5BA2-4C33-BE3D-0A9C44036C47}"/>
              </a:ext>
            </a:extLst>
          </p:cNvPr>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6CA5DC"/>
              </a:buClr>
              <a:buChar char="•"/>
              <a:defRPr sz="2400">
                <a:solidFill>
                  <a:srgbClr val="193567"/>
                </a:solidFill>
                <a:latin typeface="Arial" panose="020B0604020202020204" pitchFamily="34" charset="0"/>
                <a:ea typeface="ＭＳ Ｐゴシック" panose="020B0600070205080204" pitchFamily="34" charset="-128"/>
              </a:defRPr>
            </a:lvl1pPr>
            <a:lvl2pPr marL="742950" indent="-285750">
              <a:spcBef>
                <a:spcPct val="20000"/>
              </a:spcBef>
              <a:buClr>
                <a:srgbClr val="6CA5DC"/>
              </a:buClr>
              <a:buSzPct val="90000"/>
              <a:buChar char="&gt;"/>
              <a:defRPr sz="2200">
                <a:solidFill>
                  <a:srgbClr val="193567"/>
                </a:solidFill>
                <a:latin typeface="Arial" panose="020B0604020202020204" pitchFamily="34" charset="0"/>
                <a:ea typeface="ＭＳ Ｐゴシック" panose="020B0600070205080204" pitchFamily="34" charset="-128"/>
              </a:defRPr>
            </a:lvl2pPr>
            <a:lvl3pPr marL="1143000" indent="-228600">
              <a:spcBef>
                <a:spcPct val="20000"/>
              </a:spcBef>
              <a:buClr>
                <a:srgbClr val="6CA5DC"/>
              </a:buClr>
              <a:buChar char="•"/>
              <a:defRPr sz="2200">
                <a:solidFill>
                  <a:srgbClr val="193567"/>
                </a:solidFill>
                <a:latin typeface="Arial" panose="020B0604020202020204" pitchFamily="34" charset="0"/>
                <a:ea typeface="ＭＳ Ｐゴシック" panose="020B0600070205080204" pitchFamily="34" charset="-128"/>
              </a:defRPr>
            </a:lvl3pPr>
            <a:lvl4pPr marL="1600200" indent="-228600">
              <a:spcBef>
                <a:spcPct val="20000"/>
              </a:spcBef>
              <a:buClr>
                <a:srgbClr val="6CA5DC"/>
              </a:buClr>
              <a:buChar char="–"/>
              <a:defRPr sz="2000">
                <a:solidFill>
                  <a:srgbClr val="193567"/>
                </a:solidFill>
                <a:latin typeface="Arial" panose="020B0604020202020204" pitchFamily="34" charset="0"/>
                <a:ea typeface="ＭＳ Ｐゴシック" panose="020B0600070205080204" pitchFamily="34" charset="-128"/>
              </a:defRPr>
            </a:lvl4pPr>
            <a:lvl5pPr marL="2057400" indent="-228600">
              <a:spcBef>
                <a:spcPct val="20000"/>
              </a:spcBef>
              <a:buClr>
                <a:srgbClr val="6CA5DC"/>
              </a:buClr>
              <a:buChar char="»"/>
              <a:defRPr sz="2000">
                <a:solidFill>
                  <a:srgbClr val="193567"/>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9pPr>
          </a:lstStyle>
          <a:p>
            <a:pPr>
              <a:spcBef>
                <a:spcPct val="0"/>
              </a:spcBef>
              <a:buClrTx/>
              <a:buFontTx/>
              <a:buNone/>
            </a:pPr>
            <a:r>
              <a:rPr lang="en-US" altLang="en-US" sz="1400">
                <a:solidFill>
                  <a:schemeClr val="bg1"/>
                </a:solidFill>
              </a:rPr>
              <a:t>  </a:t>
            </a:r>
            <a:r>
              <a:rPr lang="en-US" altLang="en-US" sz="1400">
                <a:solidFill>
                  <a:srgbClr val="8FBEDC"/>
                </a:solidFill>
              </a:rPr>
              <a:t>| </a:t>
            </a:r>
            <a:r>
              <a:rPr lang="en-US" altLang="en-US" sz="1100">
                <a:solidFill>
                  <a:schemeClr val="tx1"/>
                </a:solidFill>
              </a:rPr>
              <a:t> </a:t>
            </a:r>
            <a:fld id="{90731D49-E165-438D-BEF9-11A7B0AEE5DF}" type="slidenum">
              <a:rPr lang="en-US" altLang="en-US" sz="1100" smtClean="0">
                <a:solidFill>
                  <a:schemeClr val="bg1"/>
                </a:solidFill>
              </a:rPr>
              <a:pPr>
                <a:spcBef>
                  <a:spcPct val="0"/>
                </a:spcBef>
                <a:buClrTx/>
                <a:buFontTx/>
                <a:buNone/>
              </a:pPr>
              <a:t>6</a:t>
            </a:fld>
            <a:endParaRPr lang="en-US" altLang="en-US" sz="1100">
              <a:solidFill>
                <a:srgbClr val="383272"/>
              </a:solidFill>
            </a:endParaRPr>
          </a:p>
        </p:txBody>
      </p:sp>
      <p:sp>
        <p:nvSpPr>
          <p:cNvPr id="12293" name="Date Placeholder 4">
            <a:extLst>
              <a:ext uri="{FF2B5EF4-FFF2-40B4-BE49-F238E27FC236}">
                <a16:creationId xmlns:a16="http://schemas.microsoft.com/office/drawing/2014/main" id="{65B0602F-6CF5-4C04-B754-2A8056709EE5}"/>
              </a:ext>
            </a:extLst>
          </p:cNvPr>
          <p:cNvSpPr>
            <a:spLocks noGrp="1" noChangeArrowheads="1"/>
          </p:cNvSpPr>
          <p:nvPr>
            <p:ph type="dt"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6CA5DC"/>
              </a:buClr>
              <a:buChar char="•"/>
              <a:defRPr sz="2400">
                <a:solidFill>
                  <a:srgbClr val="193567"/>
                </a:solidFill>
                <a:latin typeface="Arial" panose="020B0604020202020204" pitchFamily="34" charset="0"/>
                <a:ea typeface="ＭＳ Ｐゴシック" panose="020B0600070205080204" pitchFamily="34" charset="-128"/>
              </a:defRPr>
            </a:lvl1pPr>
            <a:lvl2pPr marL="742950" indent="-285750">
              <a:spcBef>
                <a:spcPct val="20000"/>
              </a:spcBef>
              <a:buClr>
                <a:srgbClr val="6CA5DC"/>
              </a:buClr>
              <a:buSzPct val="90000"/>
              <a:buChar char="&gt;"/>
              <a:defRPr sz="2200">
                <a:solidFill>
                  <a:srgbClr val="193567"/>
                </a:solidFill>
                <a:latin typeface="Arial" panose="020B0604020202020204" pitchFamily="34" charset="0"/>
                <a:ea typeface="ＭＳ Ｐゴシック" panose="020B0600070205080204" pitchFamily="34" charset="-128"/>
              </a:defRPr>
            </a:lvl2pPr>
            <a:lvl3pPr marL="1143000" indent="-228600">
              <a:spcBef>
                <a:spcPct val="20000"/>
              </a:spcBef>
              <a:buClr>
                <a:srgbClr val="6CA5DC"/>
              </a:buClr>
              <a:buChar char="•"/>
              <a:defRPr sz="2200">
                <a:solidFill>
                  <a:srgbClr val="193567"/>
                </a:solidFill>
                <a:latin typeface="Arial" panose="020B0604020202020204" pitchFamily="34" charset="0"/>
                <a:ea typeface="ＭＳ Ｐゴシック" panose="020B0600070205080204" pitchFamily="34" charset="-128"/>
              </a:defRPr>
            </a:lvl3pPr>
            <a:lvl4pPr marL="1600200" indent="-228600">
              <a:spcBef>
                <a:spcPct val="20000"/>
              </a:spcBef>
              <a:buClr>
                <a:srgbClr val="6CA5DC"/>
              </a:buClr>
              <a:buChar char="–"/>
              <a:defRPr sz="2000">
                <a:solidFill>
                  <a:srgbClr val="193567"/>
                </a:solidFill>
                <a:latin typeface="Arial" panose="020B0604020202020204" pitchFamily="34" charset="0"/>
                <a:ea typeface="ＭＳ Ｐゴシック" panose="020B0600070205080204" pitchFamily="34" charset="-128"/>
              </a:defRPr>
            </a:lvl4pPr>
            <a:lvl5pPr marL="2057400" indent="-228600">
              <a:spcBef>
                <a:spcPct val="20000"/>
              </a:spcBef>
              <a:buClr>
                <a:srgbClr val="6CA5DC"/>
              </a:buClr>
              <a:buChar char="»"/>
              <a:defRPr sz="2000">
                <a:solidFill>
                  <a:srgbClr val="193567"/>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9pPr>
          </a:lstStyle>
          <a:p>
            <a:pPr>
              <a:spcBef>
                <a:spcPct val="0"/>
              </a:spcBef>
              <a:buClrTx/>
              <a:buFontTx/>
              <a:buNone/>
            </a:pPr>
            <a:fld id="{44B2E65E-9579-4C96-BB8B-354F441163F0}" type="datetime1">
              <a:rPr lang="en-US" altLang="en-US" sz="1200" smtClean="0">
                <a:solidFill>
                  <a:schemeClr val="bg1"/>
                </a:solidFill>
              </a:rPr>
              <a:pPr>
                <a:spcBef>
                  <a:spcPct val="0"/>
                </a:spcBef>
                <a:buClrTx/>
                <a:buFontTx/>
                <a:buNone/>
              </a:pPr>
              <a:t>9/29/23</a:t>
            </a:fld>
            <a:endParaRPr lang="en-US" altLang="en-US" sz="120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6AC0053D-BF1E-4B50-8C68-FEC25C5EB6DB}"/>
              </a:ext>
            </a:extLst>
          </p:cNvPr>
          <p:cNvSpPr>
            <a:spLocks noGrp="1" noChangeArrowheads="1"/>
          </p:cNvSpPr>
          <p:nvPr>
            <p:ph type="title"/>
          </p:nvPr>
        </p:nvSpPr>
        <p:spPr/>
        <p:txBody>
          <a:bodyPr/>
          <a:lstStyle/>
          <a:p>
            <a:pPr algn="ctr"/>
            <a:r>
              <a:rPr lang="en-US" altLang="en-US" sz="3200" dirty="0"/>
              <a:t>Some Points to Remember</a:t>
            </a:r>
          </a:p>
        </p:txBody>
      </p:sp>
      <p:sp>
        <p:nvSpPr>
          <p:cNvPr id="12291" name="Content Placeholder 2">
            <a:extLst>
              <a:ext uri="{FF2B5EF4-FFF2-40B4-BE49-F238E27FC236}">
                <a16:creationId xmlns:a16="http://schemas.microsoft.com/office/drawing/2014/main" id="{32D3A3C1-E794-4D15-9762-988E98827084}"/>
              </a:ext>
            </a:extLst>
          </p:cNvPr>
          <p:cNvSpPr>
            <a:spLocks noGrp="1" noChangeArrowheads="1"/>
          </p:cNvSpPr>
          <p:nvPr>
            <p:ph idx="1"/>
          </p:nvPr>
        </p:nvSpPr>
        <p:spPr>
          <a:xfrm>
            <a:off x="685800" y="1828800"/>
            <a:ext cx="7924800" cy="3886200"/>
          </a:xfrm>
        </p:spPr>
        <p:txBody>
          <a:bodyPr/>
          <a:lstStyle/>
          <a:p>
            <a:pPr>
              <a:buFont typeface="Wingdings" panose="05000000000000000000" pitchFamily="2" charset="2"/>
              <a:buChar char="q"/>
            </a:pPr>
            <a:r>
              <a:rPr lang="en-US" altLang="en-US" sz="2000" dirty="0"/>
              <a:t>DMS plan document cannot be more than two pages;</a:t>
            </a:r>
          </a:p>
          <a:p>
            <a:pPr marL="0" indent="0">
              <a:buNone/>
            </a:pPr>
            <a:endParaRPr lang="en-US" altLang="en-US" sz="2000" dirty="0"/>
          </a:p>
          <a:p>
            <a:pPr>
              <a:buFont typeface="Wingdings" panose="05000000000000000000" pitchFamily="2" charset="2"/>
              <a:buChar char="q"/>
            </a:pPr>
            <a:r>
              <a:rPr lang="en-US" altLang="en-US" sz="2000" dirty="0"/>
              <a:t>Hyperlinks or hypertexts are not allowed in the plan document;</a:t>
            </a:r>
            <a:endParaRPr lang="en-US" altLang="en-US" sz="1600" dirty="0"/>
          </a:p>
          <a:p>
            <a:pPr>
              <a:buFont typeface="Wingdings" panose="05000000000000000000" pitchFamily="2" charset="2"/>
              <a:buChar char="q"/>
            </a:pPr>
            <a:endParaRPr lang="en-US" altLang="en-US" sz="1600" dirty="0"/>
          </a:p>
          <a:p>
            <a:pPr>
              <a:buFont typeface="Wingdings" panose="05000000000000000000" pitchFamily="2" charset="2"/>
              <a:buChar char="q"/>
            </a:pPr>
            <a:r>
              <a:rPr lang="en-US" altLang="en-US" sz="2000" dirty="0"/>
              <a:t>Please work with the OHRA if your work/data involves human subjects;</a:t>
            </a:r>
          </a:p>
          <a:p>
            <a:pPr>
              <a:buFont typeface="Wingdings" panose="05000000000000000000" pitchFamily="2" charset="2"/>
              <a:buChar char="q"/>
            </a:pPr>
            <a:endParaRPr lang="en-US" altLang="en-US" sz="2000" dirty="0"/>
          </a:p>
          <a:p>
            <a:pPr>
              <a:buFont typeface="Wingdings" panose="05000000000000000000" pitchFamily="2" charset="2"/>
              <a:buChar char="q"/>
            </a:pPr>
            <a:r>
              <a:rPr lang="en-US" altLang="en-US" sz="2000" dirty="0"/>
              <a:t>An ORCID ID will be needed - </a:t>
            </a:r>
            <a:r>
              <a:rPr lang="en-US" sz="2000" dirty="0" err="1">
                <a:solidFill>
                  <a:schemeClr val="accent6">
                    <a:lumMod val="75000"/>
                  </a:schemeClr>
                </a:solidFill>
                <a:hlinkClick r:id="rId2"/>
              </a:rPr>
              <a:t>ORCiD</a:t>
            </a:r>
            <a:r>
              <a:rPr lang="en-US" sz="2000" dirty="0">
                <a:solidFill>
                  <a:schemeClr val="accent6">
                    <a:lumMod val="75000"/>
                  </a:schemeClr>
                </a:solidFill>
                <a:hlinkClick r:id="rId2"/>
              </a:rPr>
              <a:t> Sign in</a:t>
            </a:r>
            <a:endParaRPr lang="en-US" altLang="en-US" sz="2000" dirty="0"/>
          </a:p>
          <a:p>
            <a:pPr>
              <a:buFont typeface="Wingdings" panose="05000000000000000000" pitchFamily="2" charset="2"/>
              <a:buChar char="q"/>
            </a:pPr>
            <a:endParaRPr lang="en-US" altLang="en-US" sz="2000" dirty="0"/>
          </a:p>
        </p:txBody>
      </p:sp>
      <p:sp>
        <p:nvSpPr>
          <p:cNvPr id="12292" name="Slide Number Placeholder 3">
            <a:extLst>
              <a:ext uri="{FF2B5EF4-FFF2-40B4-BE49-F238E27FC236}">
                <a16:creationId xmlns:a16="http://schemas.microsoft.com/office/drawing/2014/main" id="{15D0E187-5BA2-4C33-BE3D-0A9C44036C47}"/>
              </a:ext>
            </a:extLst>
          </p:cNvPr>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6CA5DC"/>
              </a:buClr>
              <a:buChar char="•"/>
              <a:defRPr sz="2400">
                <a:solidFill>
                  <a:srgbClr val="193567"/>
                </a:solidFill>
                <a:latin typeface="Arial" panose="020B0604020202020204" pitchFamily="34" charset="0"/>
                <a:ea typeface="ＭＳ Ｐゴシック" panose="020B0600070205080204" pitchFamily="34" charset="-128"/>
              </a:defRPr>
            </a:lvl1pPr>
            <a:lvl2pPr marL="742950" indent="-285750">
              <a:spcBef>
                <a:spcPct val="20000"/>
              </a:spcBef>
              <a:buClr>
                <a:srgbClr val="6CA5DC"/>
              </a:buClr>
              <a:buSzPct val="90000"/>
              <a:buChar char="&gt;"/>
              <a:defRPr sz="2200">
                <a:solidFill>
                  <a:srgbClr val="193567"/>
                </a:solidFill>
                <a:latin typeface="Arial" panose="020B0604020202020204" pitchFamily="34" charset="0"/>
                <a:ea typeface="ＭＳ Ｐゴシック" panose="020B0600070205080204" pitchFamily="34" charset="-128"/>
              </a:defRPr>
            </a:lvl2pPr>
            <a:lvl3pPr marL="1143000" indent="-228600">
              <a:spcBef>
                <a:spcPct val="20000"/>
              </a:spcBef>
              <a:buClr>
                <a:srgbClr val="6CA5DC"/>
              </a:buClr>
              <a:buChar char="•"/>
              <a:defRPr sz="2200">
                <a:solidFill>
                  <a:srgbClr val="193567"/>
                </a:solidFill>
                <a:latin typeface="Arial" panose="020B0604020202020204" pitchFamily="34" charset="0"/>
                <a:ea typeface="ＭＳ Ｐゴシック" panose="020B0600070205080204" pitchFamily="34" charset="-128"/>
              </a:defRPr>
            </a:lvl3pPr>
            <a:lvl4pPr marL="1600200" indent="-228600">
              <a:spcBef>
                <a:spcPct val="20000"/>
              </a:spcBef>
              <a:buClr>
                <a:srgbClr val="6CA5DC"/>
              </a:buClr>
              <a:buChar char="–"/>
              <a:defRPr sz="2000">
                <a:solidFill>
                  <a:srgbClr val="193567"/>
                </a:solidFill>
                <a:latin typeface="Arial" panose="020B0604020202020204" pitchFamily="34" charset="0"/>
                <a:ea typeface="ＭＳ Ｐゴシック" panose="020B0600070205080204" pitchFamily="34" charset="-128"/>
              </a:defRPr>
            </a:lvl4pPr>
            <a:lvl5pPr marL="2057400" indent="-228600">
              <a:spcBef>
                <a:spcPct val="20000"/>
              </a:spcBef>
              <a:buClr>
                <a:srgbClr val="6CA5DC"/>
              </a:buClr>
              <a:buChar char="»"/>
              <a:defRPr sz="2000">
                <a:solidFill>
                  <a:srgbClr val="193567"/>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9pPr>
          </a:lstStyle>
          <a:p>
            <a:pPr>
              <a:spcBef>
                <a:spcPct val="0"/>
              </a:spcBef>
              <a:buClrTx/>
              <a:buFontTx/>
              <a:buNone/>
            </a:pPr>
            <a:r>
              <a:rPr lang="en-US" altLang="en-US" sz="1400">
                <a:solidFill>
                  <a:schemeClr val="bg1"/>
                </a:solidFill>
              </a:rPr>
              <a:t>  </a:t>
            </a:r>
            <a:r>
              <a:rPr lang="en-US" altLang="en-US" sz="1400">
                <a:solidFill>
                  <a:srgbClr val="8FBEDC"/>
                </a:solidFill>
              </a:rPr>
              <a:t>| </a:t>
            </a:r>
            <a:r>
              <a:rPr lang="en-US" altLang="en-US" sz="1100">
                <a:solidFill>
                  <a:schemeClr val="tx1"/>
                </a:solidFill>
              </a:rPr>
              <a:t> </a:t>
            </a:r>
            <a:fld id="{90731D49-E165-438D-BEF9-11A7B0AEE5DF}" type="slidenum">
              <a:rPr lang="en-US" altLang="en-US" sz="1100" smtClean="0">
                <a:solidFill>
                  <a:schemeClr val="bg1"/>
                </a:solidFill>
              </a:rPr>
              <a:pPr>
                <a:spcBef>
                  <a:spcPct val="0"/>
                </a:spcBef>
                <a:buClrTx/>
                <a:buFontTx/>
                <a:buNone/>
              </a:pPr>
              <a:t>7</a:t>
            </a:fld>
            <a:endParaRPr lang="en-US" altLang="en-US" sz="1100">
              <a:solidFill>
                <a:srgbClr val="383272"/>
              </a:solidFill>
            </a:endParaRPr>
          </a:p>
        </p:txBody>
      </p:sp>
      <p:sp>
        <p:nvSpPr>
          <p:cNvPr id="12293" name="Date Placeholder 4">
            <a:extLst>
              <a:ext uri="{FF2B5EF4-FFF2-40B4-BE49-F238E27FC236}">
                <a16:creationId xmlns:a16="http://schemas.microsoft.com/office/drawing/2014/main" id="{65B0602F-6CF5-4C04-B754-2A8056709EE5}"/>
              </a:ext>
            </a:extLst>
          </p:cNvPr>
          <p:cNvSpPr>
            <a:spLocks noGrp="1" noChangeArrowheads="1"/>
          </p:cNvSpPr>
          <p:nvPr>
            <p:ph type="dt"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6CA5DC"/>
              </a:buClr>
              <a:buChar char="•"/>
              <a:defRPr sz="2400">
                <a:solidFill>
                  <a:srgbClr val="193567"/>
                </a:solidFill>
                <a:latin typeface="Arial" panose="020B0604020202020204" pitchFamily="34" charset="0"/>
                <a:ea typeface="ＭＳ Ｐゴシック" panose="020B0600070205080204" pitchFamily="34" charset="-128"/>
              </a:defRPr>
            </a:lvl1pPr>
            <a:lvl2pPr marL="742950" indent="-285750">
              <a:spcBef>
                <a:spcPct val="20000"/>
              </a:spcBef>
              <a:buClr>
                <a:srgbClr val="6CA5DC"/>
              </a:buClr>
              <a:buSzPct val="90000"/>
              <a:buChar char="&gt;"/>
              <a:defRPr sz="2200">
                <a:solidFill>
                  <a:srgbClr val="193567"/>
                </a:solidFill>
                <a:latin typeface="Arial" panose="020B0604020202020204" pitchFamily="34" charset="0"/>
                <a:ea typeface="ＭＳ Ｐゴシック" panose="020B0600070205080204" pitchFamily="34" charset="-128"/>
              </a:defRPr>
            </a:lvl2pPr>
            <a:lvl3pPr marL="1143000" indent="-228600">
              <a:spcBef>
                <a:spcPct val="20000"/>
              </a:spcBef>
              <a:buClr>
                <a:srgbClr val="6CA5DC"/>
              </a:buClr>
              <a:buChar char="•"/>
              <a:defRPr sz="2200">
                <a:solidFill>
                  <a:srgbClr val="193567"/>
                </a:solidFill>
                <a:latin typeface="Arial" panose="020B0604020202020204" pitchFamily="34" charset="0"/>
                <a:ea typeface="ＭＳ Ｐゴシック" panose="020B0600070205080204" pitchFamily="34" charset="-128"/>
              </a:defRPr>
            </a:lvl3pPr>
            <a:lvl4pPr marL="1600200" indent="-228600">
              <a:spcBef>
                <a:spcPct val="20000"/>
              </a:spcBef>
              <a:buClr>
                <a:srgbClr val="6CA5DC"/>
              </a:buClr>
              <a:buChar char="–"/>
              <a:defRPr sz="2000">
                <a:solidFill>
                  <a:srgbClr val="193567"/>
                </a:solidFill>
                <a:latin typeface="Arial" panose="020B0604020202020204" pitchFamily="34" charset="0"/>
                <a:ea typeface="ＭＳ Ｐゴシック" panose="020B0600070205080204" pitchFamily="34" charset="-128"/>
              </a:defRPr>
            </a:lvl4pPr>
            <a:lvl5pPr marL="2057400" indent="-228600">
              <a:spcBef>
                <a:spcPct val="20000"/>
              </a:spcBef>
              <a:buClr>
                <a:srgbClr val="6CA5DC"/>
              </a:buClr>
              <a:buChar char="»"/>
              <a:defRPr sz="2000">
                <a:solidFill>
                  <a:srgbClr val="193567"/>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9pPr>
          </a:lstStyle>
          <a:p>
            <a:pPr>
              <a:spcBef>
                <a:spcPct val="0"/>
              </a:spcBef>
              <a:buClrTx/>
              <a:buFontTx/>
              <a:buNone/>
            </a:pPr>
            <a:fld id="{44B2E65E-9579-4C96-BB8B-354F441163F0}" type="datetime1">
              <a:rPr lang="en-US" altLang="en-US" sz="1200" smtClean="0">
                <a:solidFill>
                  <a:schemeClr val="bg1"/>
                </a:solidFill>
              </a:rPr>
              <a:pPr>
                <a:spcBef>
                  <a:spcPct val="0"/>
                </a:spcBef>
                <a:buClrTx/>
                <a:buFontTx/>
                <a:buNone/>
              </a:pPr>
              <a:t>9/29/23</a:t>
            </a:fld>
            <a:endParaRPr lang="en-US" altLang="en-US" sz="1200">
              <a:solidFill>
                <a:schemeClr val="bg1"/>
              </a:solidFill>
            </a:endParaRPr>
          </a:p>
        </p:txBody>
      </p:sp>
    </p:spTree>
    <p:extLst>
      <p:ext uri="{BB962C8B-B14F-4D97-AF65-F5344CB8AC3E}">
        <p14:creationId xmlns:p14="http://schemas.microsoft.com/office/powerpoint/2010/main" val="928931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D2ABD914-D318-4B04-8518-CD4F0B79B7E3}"/>
              </a:ext>
            </a:extLst>
          </p:cNvPr>
          <p:cNvSpPr>
            <a:spLocks noGrp="1" noChangeArrowheads="1"/>
          </p:cNvSpPr>
          <p:nvPr>
            <p:ph type="title"/>
          </p:nvPr>
        </p:nvSpPr>
        <p:spPr/>
        <p:txBody>
          <a:bodyPr/>
          <a:lstStyle/>
          <a:p>
            <a:pPr algn="ctr"/>
            <a:r>
              <a:rPr lang="en-US" altLang="en-US" sz="3200" dirty="0"/>
              <a:t>Some Points to Remember…</a:t>
            </a:r>
          </a:p>
        </p:txBody>
      </p:sp>
      <p:sp>
        <p:nvSpPr>
          <p:cNvPr id="13315" name="Content Placeholder 2">
            <a:extLst>
              <a:ext uri="{FF2B5EF4-FFF2-40B4-BE49-F238E27FC236}">
                <a16:creationId xmlns:a16="http://schemas.microsoft.com/office/drawing/2014/main" id="{14FF4A28-4B3D-453B-8A60-9E231E40251A}"/>
              </a:ext>
            </a:extLst>
          </p:cNvPr>
          <p:cNvSpPr>
            <a:spLocks noGrp="1" noChangeArrowheads="1"/>
          </p:cNvSpPr>
          <p:nvPr>
            <p:ph idx="1"/>
          </p:nvPr>
        </p:nvSpPr>
        <p:spPr>
          <a:xfrm>
            <a:off x="685800" y="1828800"/>
            <a:ext cx="7772400" cy="4038600"/>
          </a:xfrm>
        </p:spPr>
        <p:txBody>
          <a:bodyPr/>
          <a:lstStyle/>
          <a:p>
            <a:pPr>
              <a:buFont typeface="Wingdings" panose="05000000000000000000" pitchFamily="2" charset="2"/>
              <a:buChar char="q"/>
            </a:pPr>
            <a:r>
              <a:rPr lang="en-US" altLang="en-US" sz="2000" dirty="0"/>
              <a:t>Our interim understanding is that we would keep the data at least for three years and a maximum of 10 years;</a:t>
            </a:r>
          </a:p>
          <a:p>
            <a:pPr>
              <a:buFont typeface="Wingdings" panose="05000000000000000000" pitchFamily="2" charset="2"/>
              <a:buChar char="q"/>
            </a:pPr>
            <a:endParaRPr lang="en-US" altLang="en-US" sz="2000" dirty="0"/>
          </a:p>
          <a:p>
            <a:pPr>
              <a:buFont typeface="Wingdings" panose="05000000000000000000" pitchFamily="2" charset="2"/>
              <a:buChar char="q"/>
            </a:pPr>
            <a:r>
              <a:rPr lang="en-US" altLang="en-US" sz="2000" dirty="0"/>
              <a:t>You can budget the costs in the first year or spread it over the entire period of the grant;</a:t>
            </a:r>
          </a:p>
          <a:p>
            <a:pPr marL="0" indent="0">
              <a:buNone/>
            </a:pPr>
            <a:endParaRPr lang="en-US" altLang="en-US" sz="2000" dirty="0"/>
          </a:p>
          <a:p>
            <a:pPr>
              <a:buFont typeface="Wingdings" panose="05000000000000000000" pitchFamily="2" charset="2"/>
              <a:buChar char="q"/>
            </a:pPr>
            <a:r>
              <a:rPr lang="en-US" altLang="en-US" sz="2000" dirty="0"/>
              <a:t>You can withhold information if it is proprietary, however, you must indicate this in your plan;</a:t>
            </a:r>
          </a:p>
          <a:p>
            <a:pPr>
              <a:buFont typeface="Wingdings" panose="05000000000000000000" pitchFamily="2" charset="2"/>
              <a:buChar char="q"/>
            </a:pPr>
            <a:endParaRPr lang="en-US" altLang="en-US" sz="2000" dirty="0"/>
          </a:p>
          <a:p>
            <a:pPr marL="0" indent="0">
              <a:buNone/>
            </a:pPr>
            <a:r>
              <a:rPr lang="en-US" altLang="en-US" sz="2000" dirty="0"/>
              <a:t>		      </a:t>
            </a:r>
            <a:r>
              <a:rPr lang="en-US" altLang="en-US" sz="2000" dirty="0">
                <a:hlinkClick r:id="rId2"/>
              </a:rPr>
              <a:t>NDA Data Submission Cost Estimation Tool</a:t>
            </a:r>
            <a:endParaRPr lang="en-US" altLang="en-US" sz="2000" dirty="0"/>
          </a:p>
          <a:p>
            <a:pPr marL="0" indent="0">
              <a:buNone/>
            </a:pPr>
            <a:endParaRPr lang="en-US" altLang="en-US" dirty="0"/>
          </a:p>
          <a:p>
            <a:endParaRPr lang="en-US" altLang="en-US" dirty="0"/>
          </a:p>
        </p:txBody>
      </p:sp>
      <p:sp>
        <p:nvSpPr>
          <p:cNvPr id="13316" name="Slide Number Placeholder 3">
            <a:extLst>
              <a:ext uri="{FF2B5EF4-FFF2-40B4-BE49-F238E27FC236}">
                <a16:creationId xmlns:a16="http://schemas.microsoft.com/office/drawing/2014/main" id="{0F363F02-CF71-4415-BF7E-99591DD50AB2}"/>
              </a:ext>
            </a:extLst>
          </p:cNvPr>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6CA5DC"/>
              </a:buClr>
              <a:buChar char="•"/>
              <a:defRPr sz="2400">
                <a:solidFill>
                  <a:srgbClr val="193567"/>
                </a:solidFill>
                <a:latin typeface="Arial" panose="020B0604020202020204" pitchFamily="34" charset="0"/>
                <a:ea typeface="ＭＳ Ｐゴシック" panose="020B0600070205080204" pitchFamily="34" charset="-128"/>
              </a:defRPr>
            </a:lvl1pPr>
            <a:lvl2pPr marL="742950" indent="-285750">
              <a:spcBef>
                <a:spcPct val="20000"/>
              </a:spcBef>
              <a:buClr>
                <a:srgbClr val="6CA5DC"/>
              </a:buClr>
              <a:buSzPct val="90000"/>
              <a:buChar char="&gt;"/>
              <a:defRPr sz="2200">
                <a:solidFill>
                  <a:srgbClr val="193567"/>
                </a:solidFill>
                <a:latin typeface="Arial" panose="020B0604020202020204" pitchFamily="34" charset="0"/>
                <a:ea typeface="ＭＳ Ｐゴシック" panose="020B0600070205080204" pitchFamily="34" charset="-128"/>
              </a:defRPr>
            </a:lvl2pPr>
            <a:lvl3pPr marL="1143000" indent="-228600">
              <a:spcBef>
                <a:spcPct val="20000"/>
              </a:spcBef>
              <a:buClr>
                <a:srgbClr val="6CA5DC"/>
              </a:buClr>
              <a:buChar char="•"/>
              <a:defRPr sz="2200">
                <a:solidFill>
                  <a:srgbClr val="193567"/>
                </a:solidFill>
                <a:latin typeface="Arial" panose="020B0604020202020204" pitchFamily="34" charset="0"/>
                <a:ea typeface="ＭＳ Ｐゴシック" panose="020B0600070205080204" pitchFamily="34" charset="-128"/>
              </a:defRPr>
            </a:lvl3pPr>
            <a:lvl4pPr marL="1600200" indent="-228600">
              <a:spcBef>
                <a:spcPct val="20000"/>
              </a:spcBef>
              <a:buClr>
                <a:srgbClr val="6CA5DC"/>
              </a:buClr>
              <a:buChar char="–"/>
              <a:defRPr sz="2000">
                <a:solidFill>
                  <a:srgbClr val="193567"/>
                </a:solidFill>
                <a:latin typeface="Arial" panose="020B0604020202020204" pitchFamily="34" charset="0"/>
                <a:ea typeface="ＭＳ Ｐゴシック" panose="020B0600070205080204" pitchFamily="34" charset="-128"/>
              </a:defRPr>
            </a:lvl4pPr>
            <a:lvl5pPr marL="2057400" indent="-228600">
              <a:spcBef>
                <a:spcPct val="20000"/>
              </a:spcBef>
              <a:buClr>
                <a:srgbClr val="6CA5DC"/>
              </a:buClr>
              <a:buChar char="»"/>
              <a:defRPr sz="2000">
                <a:solidFill>
                  <a:srgbClr val="193567"/>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9pPr>
          </a:lstStyle>
          <a:p>
            <a:pPr>
              <a:spcBef>
                <a:spcPct val="0"/>
              </a:spcBef>
              <a:buClrTx/>
              <a:buFontTx/>
              <a:buNone/>
            </a:pPr>
            <a:r>
              <a:rPr lang="en-US" altLang="en-US" sz="1400">
                <a:solidFill>
                  <a:schemeClr val="bg1"/>
                </a:solidFill>
              </a:rPr>
              <a:t>  </a:t>
            </a:r>
            <a:r>
              <a:rPr lang="en-US" altLang="en-US" sz="1400">
                <a:solidFill>
                  <a:srgbClr val="8FBEDC"/>
                </a:solidFill>
              </a:rPr>
              <a:t>| </a:t>
            </a:r>
            <a:r>
              <a:rPr lang="en-US" altLang="en-US" sz="1100">
                <a:solidFill>
                  <a:schemeClr val="tx1"/>
                </a:solidFill>
              </a:rPr>
              <a:t> </a:t>
            </a:r>
            <a:fld id="{8D05F211-F4D1-4234-8B6E-98C1B02E4AB9}" type="slidenum">
              <a:rPr lang="en-US" altLang="en-US" sz="1100" smtClean="0">
                <a:solidFill>
                  <a:schemeClr val="bg1"/>
                </a:solidFill>
              </a:rPr>
              <a:pPr>
                <a:spcBef>
                  <a:spcPct val="0"/>
                </a:spcBef>
                <a:buClrTx/>
                <a:buFontTx/>
                <a:buNone/>
              </a:pPr>
              <a:t>8</a:t>
            </a:fld>
            <a:endParaRPr lang="en-US" altLang="en-US" sz="1100">
              <a:solidFill>
                <a:srgbClr val="383272"/>
              </a:solidFill>
            </a:endParaRPr>
          </a:p>
        </p:txBody>
      </p:sp>
      <p:sp>
        <p:nvSpPr>
          <p:cNvPr id="13317" name="Date Placeholder 4">
            <a:extLst>
              <a:ext uri="{FF2B5EF4-FFF2-40B4-BE49-F238E27FC236}">
                <a16:creationId xmlns:a16="http://schemas.microsoft.com/office/drawing/2014/main" id="{59E65843-9048-4DA9-A0E7-29F61B862D3D}"/>
              </a:ext>
            </a:extLst>
          </p:cNvPr>
          <p:cNvSpPr>
            <a:spLocks noGrp="1" noChangeArrowheads="1"/>
          </p:cNvSpPr>
          <p:nvPr>
            <p:ph type="dt"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6CA5DC"/>
              </a:buClr>
              <a:buChar char="•"/>
              <a:defRPr sz="2400">
                <a:solidFill>
                  <a:srgbClr val="193567"/>
                </a:solidFill>
                <a:latin typeface="Arial" panose="020B0604020202020204" pitchFamily="34" charset="0"/>
                <a:ea typeface="ＭＳ Ｐゴシック" panose="020B0600070205080204" pitchFamily="34" charset="-128"/>
              </a:defRPr>
            </a:lvl1pPr>
            <a:lvl2pPr marL="742950" indent="-285750">
              <a:spcBef>
                <a:spcPct val="20000"/>
              </a:spcBef>
              <a:buClr>
                <a:srgbClr val="6CA5DC"/>
              </a:buClr>
              <a:buSzPct val="90000"/>
              <a:buChar char="&gt;"/>
              <a:defRPr sz="2200">
                <a:solidFill>
                  <a:srgbClr val="193567"/>
                </a:solidFill>
                <a:latin typeface="Arial" panose="020B0604020202020204" pitchFamily="34" charset="0"/>
                <a:ea typeface="ＭＳ Ｐゴシック" panose="020B0600070205080204" pitchFamily="34" charset="-128"/>
              </a:defRPr>
            </a:lvl2pPr>
            <a:lvl3pPr marL="1143000" indent="-228600">
              <a:spcBef>
                <a:spcPct val="20000"/>
              </a:spcBef>
              <a:buClr>
                <a:srgbClr val="6CA5DC"/>
              </a:buClr>
              <a:buChar char="•"/>
              <a:defRPr sz="2200">
                <a:solidFill>
                  <a:srgbClr val="193567"/>
                </a:solidFill>
                <a:latin typeface="Arial" panose="020B0604020202020204" pitchFamily="34" charset="0"/>
                <a:ea typeface="ＭＳ Ｐゴシック" panose="020B0600070205080204" pitchFamily="34" charset="-128"/>
              </a:defRPr>
            </a:lvl3pPr>
            <a:lvl4pPr marL="1600200" indent="-228600">
              <a:spcBef>
                <a:spcPct val="20000"/>
              </a:spcBef>
              <a:buClr>
                <a:srgbClr val="6CA5DC"/>
              </a:buClr>
              <a:buChar char="–"/>
              <a:defRPr sz="2000">
                <a:solidFill>
                  <a:srgbClr val="193567"/>
                </a:solidFill>
                <a:latin typeface="Arial" panose="020B0604020202020204" pitchFamily="34" charset="0"/>
                <a:ea typeface="ＭＳ Ｐゴシック" panose="020B0600070205080204" pitchFamily="34" charset="-128"/>
              </a:defRPr>
            </a:lvl4pPr>
            <a:lvl5pPr marL="2057400" indent="-228600">
              <a:spcBef>
                <a:spcPct val="20000"/>
              </a:spcBef>
              <a:buClr>
                <a:srgbClr val="6CA5DC"/>
              </a:buClr>
              <a:buChar char="»"/>
              <a:defRPr sz="2000">
                <a:solidFill>
                  <a:srgbClr val="193567"/>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rgbClr val="6CA5DC"/>
              </a:buClr>
              <a:buChar char="»"/>
              <a:defRPr sz="2000">
                <a:solidFill>
                  <a:srgbClr val="193567"/>
                </a:solidFill>
                <a:latin typeface="Arial" panose="020B0604020202020204" pitchFamily="34" charset="0"/>
                <a:ea typeface="ＭＳ Ｐゴシック" panose="020B0600070205080204" pitchFamily="34" charset="-128"/>
              </a:defRPr>
            </a:lvl9pPr>
          </a:lstStyle>
          <a:p>
            <a:pPr>
              <a:spcBef>
                <a:spcPct val="0"/>
              </a:spcBef>
              <a:buClrTx/>
              <a:buFontTx/>
              <a:buNone/>
            </a:pPr>
            <a:fld id="{233BA798-704E-44AF-8363-3374D2487BD2}" type="datetime1">
              <a:rPr lang="en-US" altLang="en-US" sz="1200" smtClean="0">
                <a:solidFill>
                  <a:schemeClr val="bg1"/>
                </a:solidFill>
              </a:rPr>
              <a:pPr>
                <a:spcBef>
                  <a:spcPct val="0"/>
                </a:spcBef>
                <a:buClrTx/>
                <a:buFontTx/>
                <a:buNone/>
              </a:pPr>
              <a:t>9/29/23</a:t>
            </a:fld>
            <a:endParaRPr lang="en-US" altLang="en-US" sz="1200">
              <a:solidFill>
                <a:schemeClr val="bg1"/>
              </a:solidFill>
            </a:endParaRP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32089</TotalTime>
  <Words>1412</Words>
  <Application>Microsoft Macintosh PowerPoint</Application>
  <PresentationFormat>On-screen Show (4:3)</PresentationFormat>
  <Paragraphs>159</Paragraphs>
  <Slides>22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Arial Bold</vt:lpstr>
      <vt:lpstr>Calibri</vt:lpstr>
      <vt:lpstr>Wingdings</vt:lpstr>
      <vt:lpstr>Blank Presentation</vt:lpstr>
      <vt:lpstr>   Data Management and Sharing (DMS) Plan Supplemental information    Indranil Basu, PhD, MBA Assistant Director, Office of Grant Support Research Assistant Professor of Radiation Oncology  January 24, 2023   </vt:lpstr>
      <vt:lpstr>When does the DMS Policy go into Effect?</vt:lpstr>
      <vt:lpstr>When the Data Must be Shared? </vt:lpstr>
      <vt:lpstr>What does the Policy Require?</vt:lpstr>
      <vt:lpstr>What does the Policy Require?...</vt:lpstr>
      <vt:lpstr>Who Needs to Comply?</vt:lpstr>
      <vt:lpstr>Where can Data be Shared?</vt:lpstr>
      <vt:lpstr>Some Points to Remember</vt:lpstr>
      <vt:lpstr>Some Points to Remember…</vt:lpstr>
      <vt:lpstr>Some Points to Remember…</vt:lpstr>
      <vt:lpstr>Some Points to Remember…</vt:lpstr>
      <vt:lpstr>DMS: Allowable Costs</vt:lpstr>
      <vt:lpstr>DMS: Unallowable Costs</vt:lpstr>
      <vt:lpstr>PHS 398 Modular Budget Form</vt:lpstr>
      <vt:lpstr>PHS 398 Research Plan Form </vt:lpstr>
      <vt:lpstr>PHS 398 Career Development Award Supplemental Form</vt:lpstr>
      <vt:lpstr>PHS 398 Career Development Award Supplemental Form…</vt:lpstr>
      <vt:lpstr>PHS 398 Research Training Program Plan Form</vt:lpstr>
      <vt:lpstr>PHS Fellowship Supplemental Form</vt:lpstr>
      <vt:lpstr>PHS Fellowship Supplemental Form...</vt:lpstr>
      <vt:lpstr>PHS Fellowship Supplemental Form….</vt:lpstr>
      <vt:lpstr>PowerPoint Presentation</vt:lpstr>
    </vt:vector>
  </TitlesOfParts>
  <Company>獫票楧栮捯洀鉭曮㞱Û뜰⠲쎔딁烊皭〼፥ᙼ䕸忤઱</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Kelly Stiles</dc:creator>
  <cp:lastModifiedBy>Melanie Bourghol</cp:lastModifiedBy>
  <cp:revision>678</cp:revision>
  <cp:lastPrinted>2022-01-05T17:06:49Z</cp:lastPrinted>
  <dcterms:created xsi:type="dcterms:W3CDTF">2008-09-04T14:03:20Z</dcterms:created>
  <dcterms:modified xsi:type="dcterms:W3CDTF">2023-09-29T17:59:24Z</dcterms:modified>
</cp:coreProperties>
</file>