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</p:sldMasterIdLst>
  <p:notesMasterIdLst>
    <p:notesMasterId r:id="rId15"/>
  </p:notesMasterIdLst>
  <p:sldIdLst>
    <p:sldId id="272" r:id="rId5"/>
    <p:sldId id="273" r:id="rId6"/>
    <p:sldId id="274" r:id="rId7"/>
    <p:sldId id="275" r:id="rId8"/>
    <p:sldId id="276" r:id="rId9"/>
    <p:sldId id="278" r:id="rId10"/>
    <p:sldId id="277" r:id="rId11"/>
    <p:sldId id="279" r:id="rId12"/>
    <p:sldId id="280" r:id="rId13"/>
    <p:sldId id="281" r:id="rId14"/>
  </p:sldIdLst>
  <p:sldSz cx="9144000" cy="5143500" type="screen16x9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8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45A"/>
    <a:srgbClr val="09254C"/>
    <a:srgbClr val="244883"/>
    <a:srgbClr val="8EBDDB"/>
    <a:srgbClr val="0E67B4"/>
    <a:srgbClr val="ECECEC"/>
    <a:srgbClr val="0B428A"/>
    <a:srgbClr val="0D51AC"/>
    <a:srgbClr val="1A457D"/>
    <a:srgbClr val="0C4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27057-9A1F-4DA7-90EB-20FDD05C8125}" v="8" dt="2024-09-23T14:05:53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4"/>
    <p:restoredTop sz="94910"/>
  </p:normalViewPr>
  <p:slideViewPr>
    <p:cSldViewPr snapToGrid="0" snapToObjects="1">
      <p:cViewPr varScale="1">
        <p:scale>
          <a:sx n="140" d="100"/>
          <a:sy n="140" d="100"/>
        </p:scale>
        <p:origin x="1206" y="114"/>
      </p:cViewPr>
      <p:guideLst>
        <p:guide orient="horz" pos="2988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99-8643-AF81-6E7647C5CE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99-8643-AF81-6E7647C5CE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59906400"/>
        <c:axId val="-363768480"/>
      </c:barChart>
      <c:catAx>
        <c:axId val="-2599064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3768480"/>
        <c:crosses val="autoZero"/>
        <c:auto val="1"/>
        <c:lblAlgn val="ctr"/>
        <c:lblOffset val="100"/>
        <c:noMultiLvlLbl val="0"/>
      </c:catAx>
      <c:valAx>
        <c:axId val="-36376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990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500" b="0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  <a:endParaRPr lang="en-US" sz="1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3688080898099002"/>
          <c:y val="5.9311440873382002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44883"/>
            </a:solidFill>
          </c:spPr>
          <c:dPt>
            <c:idx val="0"/>
            <c:bubble3D val="0"/>
            <c:spPr>
              <a:solidFill>
                <a:srgbClr val="8EBDDB"/>
              </a:solidFill>
              <a:effectLst>
                <a:outerShdw blurRad="40000" dist="23000" dir="5400000" rotWithShape="0">
                  <a:srgbClr val="09254C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C8-1F4B-A8FC-26195408D1A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2CC8-1F4B-A8FC-26195408D1A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C8-1F4B-A8FC-26195408D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F7FAC-0227-DD4F-9070-B2C35648C1B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0CBF4-1EFC-3545-B1E3-865B58F8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6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0CBF4-1EFC-3545-B1E3-865B58F85B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2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AD4940-118D-F283-9139-DEB2FE6F4A3F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0D8492-8F5F-795E-1CA2-BD4CF47E995F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rgbClr val="8EBDDB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40000" dist="23000" dir="5400000" rotWithShape="0">
                <a:srgbClr val="8EBDDB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AD2E31-53F1-C7A1-CDA9-8586D7832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9000"/>
            </a:blip>
            <a:srcRect t="21617" r="5618" b="14936"/>
            <a:stretch/>
          </p:blipFill>
          <p:spPr>
            <a:xfrm>
              <a:off x="4470400" y="0"/>
              <a:ext cx="4673600" cy="5143500"/>
            </a:xfrm>
            <a:prstGeom prst="rect">
              <a:avLst/>
            </a:prstGeom>
            <a:effectLst>
              <a:outerShdw dist="50800" sx="1000" sy="1000" algn="ctr" rotWithShape="0">
                <a:srgbClr val="000000"/>
              </a:outerShdw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1489947-29FF-E061-D480-E036AE12735C}"/>
              </a:ext>
            </a:extLst>
          </p:cNvPr>
          <p:cNvSpPr/>
          <p:nvPr userDrawn="1"/>
        </p:nvSpPr>
        <p:spPr>
          <a:xfrm>
            <a:off x="1" y="0"/>
            <a:ext cx="457200" cy="5143500"/>
          </a:xfrm>
          <a:prstGeom prst="rect">
            <a:avLst/>
          </a:prstGeom>
          <a:solidFill>
            <a:srgbClr val="8EBD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4D4EDE-A18B-D9D6-D9DA-5657109671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42226" y="4349413"/>
            <a:ext cx="1739189" cy="219455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46C2733-C42C-B75C-750A-A002763AF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221" y="3167146"/>
            <a:ext cx="5105400" cy="12414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335603-391D-62BD-C874-6ED91933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1140206"/>
            <a:ext cx="4673600" cy="993775"/>
          </a:xfrm>
          <a:prstGeom prst="rect">
            <a:avLst/>
          </a:prstGeom>
        </p:spPr>
        <p:txBody>
          <a:bodyPr lIns="0" tIns="0" rIns="0" bIns="0"/>
          <a:lstStyle>
            <a:lvl1pPr>
              <a:defRPr sz="33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26BBD-2C5E-4870-CED1-B557D64E8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F25D-53C8-744A-9259-CB9883C6E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33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C17EDCD-8328-E9AA-0AD3-80DC7592F2EC}"/>
              </a:ext>
            </a:extLst>
          </p:cNvPr>
          <p:cNvGrpSpPr/>
          <p:nvPr userDrawn="1"/>
        </p:nvGrpSpPr>
        <p:grpSpPr>
          <a:xfrm>
            <a:off x="0" y="-45997"/>
            <a:ext cx="9189076" cy="5225765"/>
            <a:chOff x="0" y="-13340"/>
            <a:chExt cx="9189076" cy="52257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F3D779-9A6F-4D73-BD0C-CB88E25BDF2F}"/>
                </a:ext>
              </a:extLst>
            </p:cNvPr>
            <p:cNvSpPr/>
            <p:nvPr/>
          </p:nvSpPr>
          <p:spPr>
            <a:xfrm>
              <a:off x="0" y="-1"/>
              <a:ext cx="9144000" cy="5176157"/>
            </a:xfrm>
            <a:prstGeom prst="rect">
              <a:avLst/>
            </a:prstGeom>
            <a:gradFill>
              <a:gsLst>
                <a:gs pos="0">
                  <a:srgbClr val="8EBDDB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40000" dist="23000" dir="5400000" rotWithShape="0">
                <a:srgbClr val="8EBDDB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ADE3067-DE19-8517-9AC9-E60A2DD65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9000"/>
            </a:blip>
            <a:srcRect t="21617" r="5618" b="14936"/>
            <a:stretch/>
          </p:blipFill>
          <p:spPr>
            <a:xfrm>
              <a:off x="4440726" y="-13340"/>
              <a:ext cx="4748350" cy="5225765"/>
            </a:xfrm>
            <a:prstGeom prst="rect">
              <a:avLst/>
            </a:prstGeom>
            <a:effectLst>
              <a:outerShdw dist="50800" sx="1000" sy="1000" algn="ctr" rotWithShape="0">
                <a:srgbClr val="000000"/>
              </a:outerShdw>
            </a:effectLst>
          </p:spPr>
        </p:pic>
      </p:grpSp>
      <p:sp>
        <p:nvSpPr>
          <p:cNvPr id="15" name="Text Box 16">
            <a:extLst>
              <a:ext uri="{FF2B5EF4-FFF2-40B4-BE49-F238E27FC236}">
                <a16:creationId xmlns:a16="http://schemas.microsoft.com/office/drawing/2014/main" id="{599C6B7B-80D5-AAF4-4BAC-72F7A1E2C9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7086" y="3161163"/>
            <a:ext cx="41183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500" dirty="0">
                <a:solidFill>
                  <a:srgbClr val="244883"/>
                </a:solidFill>
              </a:rPr>
              <a:t>Science at the heart of medicine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B17A3B-9D3A-ACAE-5D4E-DC5D3D1F0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4208" y="2062396"/>
            <a:ext cx="4036619" cy="50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63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AE33B7F-1F1C-930C-918C-C38CDFD7F8B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D36DC65-6EFC-AC55-05D9-BD6760460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alphaModFix amt="3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916"/>
                    </a14:imgEffect>
                    <a14:imgEffect>
                      <a14:saturation sa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A07E863-A1FF-EAC4-AA94-3FAEE957D87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67B4">
              <a:alpha val="2747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B422F2-4F74-4710-104A-31EB78155C84}"/>
              </a:ext>
            </a:extLst>
          </p:cNvPr>
          <p:cNvSpPr/>
          <p:nvPr userDrawn="1"/>
        </p:nvSpPr>
        <p:spPr>
          <a:xfrm>
            <a:off x="457200" y="0"/>
            <a:ext cx="387705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ctr" rotWithShape="0">
              <a:schemeClr val="tx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D5635E-6129-5079-811D-2790AF40DC1D}"/>
              </a:ext>
            </a:extLst>
          </p:cNvPr>
          <p:cNvSpPr txBox="1"/>
          <p:nvPr userDrawn="1"/>
        </p:nvSpPr>
        <p:spPr>
          <a:xfrm>
            <a:off x="223348" y="2576772"/>
            <a:ext cx="38622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baseline="0" dirty="0">
                <a:solidFill>
                  <a:srgbClr val="244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at the heart of medicine</a:t>
            </a:r>
          </a:p>
          <a:p>
            <a:pPr algn="ctr"/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65B569-DBA8-E905-9BB6-9695E417A7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10876" y="1906878"/>
            <a:ext cx="2969704" cy="3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0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CE64-69FF-8954-984E-C7300622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371600"/>
            <a:ext cx="7263947" cy="326231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00"/>
              </a:spcAft>
              <a:buClr>
                <a:schemeClr val="accent4"/>
              </a:buClr>
              <a:defRPr sz="1800" baseline="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Aft>
                <a:spcPts val="500"/>
              </a:spcAft>
              <a:buClr>
                <a:schemeClr val="accent4"/>
              </a:buClr>
              <a:buFont typeface="Menlo Regular" panose="020B0609030804020204" pitchFamily="49" charset="0"/>
              <a:buChar char="▻"/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500"/>
              </a:spcAft>
              <a:buClr>
                <a:schemeClr val="accent4"/>
              </a:buClr>
              <a:buFont typeface="Monaco" pitchFamily="2" charset="77"/>
              <a:buChar char="⎻"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A6D6D-9C9F-C384-66F8-A2EFE8F6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" y="4718050"/>
            <a:ext cx="393700" cy="425450"/>
          </a:xfrm>
          <a:prstGeom prst="rect">
            <a:avLst/>
          </a:prstGeom>
        </p:spPr>
        <p:txBody>
          <a:bodyPr/>
          <a:lstStyle/>
          <a:p>
            <a:fld id="{CEA4F25D-53C8-744A-9259-CB9883C6E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5F2899-4252-70FE-995C-5B4E05DD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418741"/>
            <a:ext cx="7263947" cy="777013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46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C4366-30B3-5013-695E-E547A382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" y="4718050"/>
            <a:ext cx="393700" cy="425450"/>
          </a:xfrm>
          <a:prstGeom prst="rect">
            <a:avLst/>
          </a:prstGeom>
        </p:spPr>
        <p:txBody>
          <a:bodyPr/>
          <a:lstStyle/>
          <a:p>
            <a:fld id="{CEA4F25D-53C8-744A-9259-CB9883C6E9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20E388-BEBC-DD46-2EE9-447C259CF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370013"/>
            <a:ext cx="3784131" cy="326231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00"/>
              </a:spcAft>
              <a:buClr>
                <a:schemeClr val="accent4"/>
              </a:buClr>
              <a:defRPr sz="1800" baseline="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Aft>
                <a:spcPts val="500"/>
              </a:spcAft>
              <a:buClr>
                <a:schemeClr val="accent4"/>
              </a:buClr>
              <a:buFont typeface="Menlo Regular" panose="020B0609030804020204" pitchFamily="49" charset="0"/>
              <a:buChar char="▻"/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500"/>
              </a:spcAft>
              <a:buClr>
                <a:schemeClr val="accent4"/>
              </a:buClr>
              <a:buFont typeface="Monaco" pitchFamily="2" charset="77"/>
              <a:buChar char="⎻"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6DC444-29C0-3474-A047-3D62402030F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24516" y="1366106"/>
            <a:ext cx="3784131" cy="326231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00"/>
              </a:spcAft>
              <a:buClr>
                <a:schemeClr val="accent4"/>
              </a:buClr>
              <a:defRPr sz="1800" baseline="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Aft>
                <a:spcPts val="500"/>
              </a:spcAft>
              <a:buClr>
                <a:schemeClr val="accent4"/>
              </a:buClr>
              <a:buFont typeface="Menlo Regular" panose="020B0609030804020204" pitchFamily="49" charset="0"/>
              <a:buChar char="▻"/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500"/>
              </a:spcAft>
              <a:buClr>
                <a:schemeClr val="accent4"/>
              </a:buClr>
              <a:buFont typeface="Monaco" pitchFamily="2" charset="77"/>
              <a:buChar char="⎻"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788C69-016C-117D-DB7D-4E21B50B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418742"/>
            <a:ext cx="7758255" cy="81609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861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67991-1C2D-4706-4023-5C4CF516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0392" y="1543050"/>
            <a:ext cx="2949575" cy="2859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0CCD8-7453-9421-F21F-D7075262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" y="4718050"/>
            <a:ext cx="393700" cy="425450"/>
          </a:xfrm>
          <a:prstGeom prst="rect">
            <a:avLst/>
          </a:prstGeom>
        </p:spPr>
        <p:txBody>
          <a:bodyPr/>
          <a:lstStyle/>
          <a:p>
            <a:fld id="{CEA4F25D-53C8-744A-9259-CB9883C6E9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2F8935-2B6C-40D3-E9F2-3B57474B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418741"/>
            <a:ext cx="2949575" cy="993775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7352103-8DB0-80AA-09A7-78C136CD1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892" y="0"/>
            <a:ext cx="5033108" cy="5143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1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C131E-0BAF-CB59-1CFC-249E68FF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" y="4718050"/>
            <a:ext cx="393700" cy="425450"/>
          </a:xfrm>
          <a:prstGeom prst="rect">
            <a:avLst/>
          </a:prstGeom>
        </p:spPr>
        <p:txBody>
          <a:bodyPr/>
          <a:lstStyle/>
          <a:p>
            <a:fld id="{CEA4F25D-53C8-744A-9259-CB9883C6E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F1BC1E-D885-A377-B9C5-088C53A4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418742"/>
            <a:ext cx="7886700" cy="684894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C263EA0-4353-13C2-DD25-CDDDCE193BD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36897855"/>
              </p:ext>
            </p:extLst>
          </p:nvPr>
        </p:nvGraphicFramePr>
        <p:xfrm>
          <a:off x="760935" y="1103635"/>
          <a:ext cx="4285582" cy="341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7CE4CB-0644-F392-DE73-526526E946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47323" y="1571625"/>
            <a:ext cx="3289769" cy="4134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b="1" i="0" baseline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ADDAAD6-F55A-7186-829B-6A242F0A6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8775" y="2109788"/>
            <a:ext cx="3298825" cy="2243381"/>
          </a:xfrm>
          <a:prstGeom prst="rect">
            <a:avLst/>
          </a:prstGeom>
        </p:spPr>
        <p:txBody>
          <a:bodyPr lIns="0" tIns="0" rIns="0" bIns="0"/>
          <a:lstStyle>
            <a:lvl1pPr marL="137160" indent="-137160">
              <a:buClr>
                <a:schemeClr val="accent4"/>
              </a:buClr>
              <a:defRPr sz="12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66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C131E-0BAF-CB59-1CFC-249E68FF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" y="4718050"/>
            <a:ext cx="393700" cy="425450"/>
          </a:xfrm>
          <a:prstGeom prst="rect">
            <a:avLst/>
          </a:prstGeom>
        </p:spPr>
        <p:txBody>
          <a:bodyPr/>
          <a:lstStyle/>
          <a:p>
            <a:fld id="{CEA4F25D-53C8-744A-9259-CB9883C6E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F1BC1E-D885-A377-B9C5-088C53A4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418742"/>
            <a:ext cx="7886700" cy="684894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7CE4CB-0644-F392-DE73-526526E946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47323" y="1571625"/>
            <a:ext cx="3289769" cy="4134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b="1" i="0" baseline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ADDAAD6-F55A-7186-829B-6A242F0A6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8775" y="2112264"/>
            <a:ext cx="3298825" cy="2243381"/>
          </a:xfrm>
          <a:prstGeom prst="rect">
            <a:avLst/>
          </a:prstGeom>
        </p:spPr>
        <p:txBody>
          <a:bodyPr lIns="0" tIns="0" rIns="0" bIns="0"/>
          <a:lstStyle>
            <a:lvl1pPr marL="137160" indent="-137160">
              <a:buClr>
                <a:schemeClr val="accent4"/>
              </a:buClr>
              <a:defRPr sz="12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DCF79C9-A052-FC72-0C68-B886498D568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50900" y="1571625"/>
            <a:ext cx="4384675" cy="2781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8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C3C8-056E-CB63-4FBA-F7E04D7A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418741"/>
            <a:ext cx="7886700" cy="993775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08AA0-37CF-4591-1A54-446124DFD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F25D-53C8-744A-9259-CB9883C6E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8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827749-B958-51D8-BEA0-118F16BE529B}"/>
              </a:ext>
            </a:extLst>
          </p:cNvPr>
          <p:cNvSpPr/>
          <p:nvPr userDrawn="1"/>
        </p:nvSpPr>
        <p:spPr>
          <a:xfrm>
            <a:off x="466792" y="0"/>
            <a:ext cx="8677207" cy="5143500"/>
          </a:xfrm>
          <a:prstGeom prst="rect">
            <a:avLst/>
          </a:prstGeom>
          <a:solidFill>
            <a:srgbClr val="8EBD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CE64-69FF-8954-984E-C7300622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371600"/>
            <a:ext cx="7886700" cy="326231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00"/>
              </a:spcAft>
              <a:buClr>
                <a:schemeClr val="accent4"/>
              </a:buClr>
              <a:defRPr sz="1800" baseline="0">
                <a:solidFill>
                  <a:schemeClr val="bg1"/>
                </a:solidFill>
              </a:defRPr>
            </a:lvl1pPr>
            <a:lvl2pPr marL="685800" indent="-228600">
              <a:lnSpc>
                <a:spcPct val="100000"/>
              </a:lnSpc>
              <a:spcAft>
                <a:spcPts val="500"/>
              </a:spcAft>
              <a:buClr>
                <a:schemeClr val="accent4"/>
              </a:buClr>
              <a:buFont typeface="Menlo Regular" panose="020B0609030804020204" pitchFamily="49" charset="0"/>
              <a:buChar char="▻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500"/>
              </a:spcAft>
              <a:buClr>
                <a:schemeClr val="accent4"/>
              </a:buClr>
              <a:buFont typeface="Monaco" pitchFamily="2" charset="77"/>
              <a:buChar char="⎻"/>
              <a:defRPr sz="1600">
                <a:solidFill>
                  <a:schemeClr val="bg1"/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A6D6D-9C9F-C384-66F8-A2EFE8F6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" y="4718050"/>
            <a:ext cx="393700" cy="425450"/>
          </a:xfrm>
          <a:prstGeom prst="rect">
            <a:avLst/>
          </a:prstGeom>
        </p:spPr>
        <p:txBody>
          <a:bodyPr/>
          <a:lstStyle/>
          <a:p>
            <a:fld id="{CEA4F25D-53C8-744A-9259-CB9883C6E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5F2899-4252-70FE-995C-5B4E05DD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418741"/>
            <a:ext cx="7886700" cy="87079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4EA4E-A3A1-14D8-E95C-CE522D840803}"/>
              </a:ext>
            </a:extLst>
          </p:cNvPr>
          <p:cNvSpPr/>
          <p:nvPr userDrawn="1"/>
        </p:nvSpPr>
        <p:spPr>
          <a:xfrm>
            <a:off x="1" y="0"/>
            <a:ext cx="46679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987A54-7FEF-B574-B7F3-F26E0484014C}"/>
              </a:ext>
            </a:extLst>
          </p:cNvPr>
          <p:cNvSpPr txBox="1">
            <a:spLocks/>
          </p:cNvSpPr>
          <p:nvPr userDrawn="1"/>
        </p:nvSpPr>
        <p:spPr>
          <a:xfrm>
            <a:off x="43699" y="4718050"/>
            <a:ext cx="393700" cy="4254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189" rtl="0" eaLnBrk="1" latinLnBrk="0" hangingPunct="1"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4F25D-53C8-744A-9259-CB9883C6E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0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AD4940-118D-F283-9139-DEB2FE6F4A3F}"/>
              </a:ext>
            </a:extLst>
          </p:cNvPr>
          <p:cNvGrpSpPr/>
          <p:nvPr userDrawn="1"/>
        </p:nvGrpSpPr>
        <p:grpSpPr>
          <a:xfrm>
            <a:off x="0" y="-45076"/>
            <a:ext cx="9182098" cy="5230506"/>
            <a:chOff x="0" y="-45076"/>
            <a:chExt cx="9182098" cy="52305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0D8492-8F5F-795E-1CA2-BD4CF47E995F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rgbClr val="8EBDDB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40000" dist="23000" dir="5400000" rotWithShape="0">
                <a:srgbClr val="8EBDDB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AD2E31-53F1-C7A1-CDA9-8586D7832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9000"/>
            </a:blip>
            <a:srcRect t="21617" r="5618" b="14936"/>
            <a:stretch/>
          </p:blipFill>
          <p:spPr>
            <a:xfrm>
              <a:off x="4429441" y="-45076"/>
              <a:ext cx="4752657" cy="5230506"/>
            </a:xfrm>
            <a:prstGeom prst="rect">
              <a:avLst/>
            </a:prstGeom>
            <a:effectLst>
              <a:outerShdw dist="50800" sx="1000" sy="1000" algn="ctr" rotWithShape="0">
                <a:srgbClr val="000000"/>
              </a:outerShdw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1489947-29FF-E061-D480-E036AE12735C}"/>
              </a:ext>
            </a:extLst>
          </p:cNvPr>
          <p:cNvSpPr/>
          <p:nvPr userDrawn="1"/>
        </p:nvSpPr>
        <p:spPr>
          <a:xfrm>
            <a:off x="1" y="0"/>
            <a:ext cx="457200" cy="5143500"/>
          </a:xfrm>
          <a:prstGeom prst="rect">
            <a:avLst/>
          </a:prstGeom>
          <a:solidFill>
            <a:srgbClr val="8EBD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2AF89-DCD0-29F2-20BF-975B77648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23" y="1965960"/>
            <a:ext cx="6191250" cy="1801812"/>
          </a:xfrm>
          <a:prstGeom prst="rect">
            <a:avLst/>
          </a:prstGeom>
        </p:spPr>
        <p:txBody>
          <a:bodyPr lIns="0" tIns="0" rIns="0" bIns="0"/>
          <a:lstStyle>
            <a:lvl1pPr>
              <a:defRPr sz="33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3FAA36-B6BB-31EA-131F-602C67030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" y="4718050"/>
            <a:ext cx="393700" cy="425450"/>
          </a:xfrm>
          <a:prstGeom prst="rect">
            <a:avLst/>
          </a:prstGeom>
        </p:spPr>
        <p:txBody>
          <a:bodyPr/>
          <a:lstStyle>
            <a:lvl1pPr algn="ctr">
              <a:defRPr sz="1000" baseline="0"/>
            </a:lvl1pPr>
          </a:lstStyle>
          <a:p>
            <a:fld id="{CEA4F25D-53C8-744A-9259-CB9883C6E9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914EB-6D37-2732-2009-318CAB7308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50162" y="4434317"/>
            <a:ext cx="2969704" cy="3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629410-6B79-CA60-598C-2A1F023C6A4E}"/>
              </a:ext>
            </a:extLst>
          </p:cNvPr>
          <p:cNvSpPr/>
          <p:nvPr userDrawn="1"/>
        </p:nvSpPr>
        <p:spPr>
          <a:xfrm>
            <a:off x="1" y="0"/>
            <a:ext cx="457200" cy="5143500"/>
          </a:xfrm>
          <a:prstGeom prst="rect">
            <a:avLst/>
          </a:prstGeom>
          <a:solidFill>
            <a:srgbClr val="8EBD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03A490-96FB-CE42-BF37-7544455CA3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7236826" y="4702570"/>
            <a:ext cx="1707005" cy="21539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E8B81BD-A484-57C3-F26D-D0F631EE5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" y="4718050"/>
            <a:ext cx="393700" cy="425450"/>
          </a:xfrm>
          <a:prstGeom prst="rect">
            <a:avLst/>
          </a:prstGeom>
        </p:spPr>
        <p:txBody>
          <a:bodyPr/>
          <a:lstStyle>
            <a:lvl1pPr algn="ctr">
              <a:defRPr sz="1000" baseline="0"/>
            </a:lvl1pPr>
          </a:lstStyle>
          <a:p>
            <a:fld id="{CEA4F25D-53C8-744A-9259-CB9883C6E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0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91" r:id="rId2"/>
    <p:sldLayoutId id="2147483656" r:id="rId3"/>
    <p:sldLayoutId id="2147483660" r:id="rId4"/>
    <p:sldLayoutId id="2147483658" r:id="rId5"/>
    <p:sldLayoutId id="2147483788" r:id="rId6"/>
    <p:sldLayoutId id="2147483664" r:id="rId7"/>
    <p:sldLayoutId id="2147483654" r:id="rId8"/>
    <p:sldLayoutId id="2147483790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94750DA-0063-0348-B22B-3F296EB6821C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042EE8-CB6C-B545-AC1D-7BB656D07837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rgbClr val="8EBDDB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40000" dist="23000" dir="5400000" rotWithShape="0">
                <a:srgbClr val="8EBDDB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1B2EBFA-597F-FA43-B3A8-AD01A7DE3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9000"/>
            </a:blip>
            <a:srcRect t="21617" r="5618" b="14936"/>
            <a:stretch/>
          </p:blipFill>
          <p:spPr>
            <a:xfrm>
              <a:off x="4470400" y="0"/>
              <a:ext cx="4673600" cy="5143500"/>
            </a:xfrm>
            <a:prstGeom prst="rect">
              <a:avLst/>
            </a:prstGeom>
            <a:effectLst>
              <a:outerShdw dist="50800" sx="1000" sy="1000" algn="ctr" rotWithShape="0">
                <a:srgbClr val="000000"/>
              </a:outerShdw>
            </a:effectLst>
          </p:spPr>
        </p:pic>
      </p:grpSp>
      <p:sp>
        <p:nvSpPr>
          <p:cNvPr id="15" name="Text Box 16">
            <a:extLst>
              <a:ext uri="{FF2B5EF4-FFF2-40B4-BE49-F238E27FC236}">
                <a16:creationId xmlns:a16="http://schemas.microsoft.com/office/drawing/2014/main" id="{E8A41D8A-56BE-A14C-AC3D-232C32100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86" y="3161163"/>
            <a:ext cx="4118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400" dirty="0">
                <a:solidFill>
                  <a:srgbClr val="244883"/>
                </a:solidFill>
              </a:rPr>
              <a:t>Science at the heart of medicine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60C75-678D-1F10-C8B1-6DB81D2D43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891" y="2002262"/>
            <a:ext cx="4472949" cy="56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6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D3E943-7194-3BDB-B8F5-9EE587B6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885BF4-399E-C930-9336-18F35C5B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Color Slide</a:t>
            </a:r>
          </a:p>
        </p:txBody>
      </p:sp>
    </p:spTree>
    <p:extLst>
      <p:ext uri="{BB962C8B-B14F-4D97-AF65-F5344CB8AC3E}">
        <p14:creationId xmlns:p14="http://schemas.microsoft.com/office/powerpoint/2010/main" val="374670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00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55B0-7A2A-90A6-90BB-7985C4C0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23" y="1143000"/>
            <a:ext cx="6191250" cy="180181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0345A"/>
                </a:solidFill>
                <a:cs typeface="Arial"/>
              </a:rPr>
              <a:t>Collaboration in </a:t>
            </a:r>
            <a:br>
              <a:rPr lang="en-US" dirty="0">
                <a:solidFill>
                  <a:srgbClr val="10345A"/>
                </a:solidFill>
                <a:cs typeface="Arial"/>
              </a:rPr>
            </a:br>
            <a:r>
              <a:rPr lang="en-US" dirty="0">
                <a:solidFill>
                  <a:srgbClr val="10345A"/>
                </a:solidFill>
                <a:cs typeface="Arial"/>
              </a:rPr>
              <a:t>Bi-Directional Research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50447-B76A-083E-3ED0-E507FCF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10345A"/>
                </a:solidFill>
                <a:cs typeface="Arial"/>
              </a:rPr>
              <a:t>Thursday, February 16, 2022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10345A"/>
                </a:solidFill>
                <a:cs typeface="Arial"/>
              </a:rPr>
              <a:t>Presented by: Paul Marantz</a:t>
            </a:r>
          </a:p>
        </p:txBody>
      </p:sp>
    </p:spTree>
    <p:extLst>
      <p:ext uri="{BB962C8B-B14F-4D97-AF65-F5344CB8AC3E}">
        <p14:creationId xmlns:p14="http://schemas.microsoft.com/office/powerpoint/2010/main" val="179668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FF0A04-24B8-9C79-DF2D-6BA7805A9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5735" indent="-205735">
              <a:spcBef>
                <a:spcPts val="450"/>
              </a:spcBef>
              <a:buClr>
                <a:srgbClr val="0E67B4"/>
              </a:buCl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cs typeface="Arial"/>
              </a:rPr>
              <a:t>Presentation bullet point one</a:t>
            </a:r>
          </a:p>
          <a:p>
            <a:pPr marL="600060" lvl="2" indent="-257168">
              <a:spcBef>
                <a:spcPts val="450"/>
              </a:spcBef>
              <a:buClr>
                <a:srgbClr val="0E67B4"/>
              </a:buClr>
              <a:buFont typeface="Lucida Grande"/>
              <a:buChar char="&gt;"/>
            </a:pPr>
            <a:r>
              <a:rPr lang="en-US" sz="1500" dirty="0" err="1">
                <a:solidFill>
                  <a:srgbClr val="000000"/>
                </a:solidFill>
                <a:cs typeface="Arial"/>
              </a:rPr>
              <a:t>Isasped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earibus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tincia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denima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siatur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redolut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ectet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br>
              <a:rPr lang="en-US" sz="1500" dirty="0">
                <a:solidFill>
                  <a:srgbClr val="000000"/>
                </a:solidFill>
                <a:cs typeface="Arial"/>
              </a:rPr>
            </a:br>
            <a:r>
              <a:rPr lang="en-US" sz="1500" dirty="0" err="1">
                <a:solidFill>
                  <a:srgbClr val="000000"/>
                </a:solidFill>
                <a:cs typeface="Arial"/>
              </a:rPr>
              <a:t>facepedis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esci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idet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enduciatent</a:t>
            </a:r>
            <a:endParaRPr lang="en-US" sz="1500" dirty="0">
              <a:solidFill>
                <a:srgbClr val="000000"/>
              </a:solidFill>
              <a:cs typeface="Arial"/>
            </a:endParaRPr>
          </a:p>
          <a:p>
            <a:pPr marL="205735" indent="-205735">
              <a:spcBef>
                <a:spcPts val="900"/>
              </a:spcBef>
              <a:buClr>
                <a:srgbClr val="0E67B4"/>
              </a:buCl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cs typeface="Arial"/>
              </a:rPr>
              <a:t>Presentation bullet point two</a:t>
            </a:r>
          </a:p>
          <a:p>
            <a:pPr marL="600060" lvl="2" indent="-257168">
              <a:spcBef>
                <a:spcPts val="450"/>
              </a:spcBef>
              <a:buClr>
                <a:srgbClr val="0E67B4"/>
              </a:buClr>
              <a:buFont typeface="Lucida Grande"/>
              <a:buChar char="&gt;"/>
            </a:pPr>
            <a:r>
              <a:rPr lang="en-US" sz="1500" dirty="0" err="1">
                <a:solidFill>
                  <a:srgbClr val="000000"/>
                </a:solidFill>
                <a:cs typeface="Arial"/>
              </a:rPr>
              <a:t>Nequi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con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tet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facepedis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esci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idet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enduciatent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tincia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br>
              <a:rPr lang="en-US" sz="1500" dirty="0">
                <a:solidFill>
                  <a:srgbClr val="000000"/>
                </a:solidFill>
                <a:cs typeface="Arial"/>
              </a:rPr>
            </a:br>
            <a:r>
              <a:rPr lang="en-US" sz="1500" dirty="0" err="1">
                <a:solidFill>
                  <a:srgbClr val="000000"/>
                </a:solidFill>
                <a:cs typeface="Arial"/>
              </a:rPr>
              <a:t>denima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siatur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500" dirty="0" err="1">
                <a:solidFill>
                  <a:srgbClr val="000000"/>
                </a:solidFill>
                <a:cs typeface="Arial"/>
              </a:rPr>
              <a:t>redolute</a:t>
            </a:r>
            <a:r>
              <a:rPr lang="en-US" sz="1500" dirty="0">
                <a:solidFill>
                  <a:srgbClr val="000000"/>
                </a:solidFill>
                <a:cs typeface="Arial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220471-47E4-1E8C-D726-027724B3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345A"/>
                </a:solidFill>
                <a:cs typeface="Arial"/>
              </a:rPr>
              <a:t>Einstein Presentation Headline</a:t>
            </a:r>
            <a:r>
              <a:rPr lang="en-US" baseline="30000" dirty="0">
                <a:solidFill>
                  <a:srgbClr val="10345A"/>
                </a:solidFill>
                <a:cs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89D011-89C6-05D3-D9CA-7E36D9F70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ts val="450"/>
              </a:spcBef>
              <a:buClr>
                <a:srgbClr val="0E67B4"/>
              </a:buClr>
            </a:pPr>
            <a:r>
              <a:rPr lang="en-US" dirty="0">
                <a:solidFill>
                  <a:srgbClr val="000000"/>
                </a:solidFill>
                <a:cs typeface="Arial"/>
              </a:rPr>
              <a:t>Presentation bullet point one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Isasped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earibus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tincia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denima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siatur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redolut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ectet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facepedis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esci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idet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enduciatent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>
              <a:spcBef>
                <a:spcPts val="900"/>
              </a:spcBef>
              <a:buClr>
                <a:srgbClr val="0E67B4"/>
              </a:buClr>
            </a:pPr>
            <a:r>
              <a:rPr lang="en-US" dirty="0">
                <a:solidFill>
                  <a:srgbClr val="000000"/>
                </a:solidFill>
                <a:cs typeface="Arial"/>
              </a:rPr>
              <a:t>Presentation bullet point two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Nequi</a:t>
            </a:r>
            <a:r>
              <a:rPr lang="en-US" dirty="0">
                <a:solidFill>
                  <a:srgbClr val="000000"/>
                </a:solidFill>
                <a:cs typeface="Arial"/>
              </a:rPr>
              <a:t> con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tet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facepedis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esci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idet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enduciatent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tincia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denima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siatur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redolute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80FB4-D26D-0B36-F5F7-A854728C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345A"/>
                </a:solidFill>
                <a:cs typeface="Arial"/>
              </a:rPr>
              <a:t>Sample Photo Slide</a:t>
            </a:r>
            <a:endParaRPr lang="en-US" dirty="0"/>
          </a:p>
        </p:txBody>
      </p:sp>
      <p:pic>
        <p:nvPicPr>
          <p:cNvPr id="10" name="Picture Placeholder 9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id="{85FEC22F-690A-B209-EF85-7D5664B8E9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387" r="173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629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5103-9F72-CA61-6EC8-65A217AA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39D1-6B7A-D58C-3D18-934601687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7EE4D-F8B6-C13D-88BF-C2CEE52EB7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7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A5CD-85A7-A9DF-6BD2-18045E0C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6D0CC-B9EB-E809-0F96-9BBFDC2067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Example Pie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BD5DC-06A3-1607-72AA-9160DAAFC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Recommended Colors for Charts</a:t>
            </a:r>
          </a:p>
          <a:p>
            <a:r>
              <a:rPr lang="en-US" dirty="0"/>
              <a:t>Dark Blue – CMYK 93 / 72 / 6 / 9</a:t>
            </a:r>
          </a:p>
          <a:p>
            <a:r>
              <a:rPr lang="en-US" dirty="0"/>
              <a:t>Light Blue – CMYK 41 / 12 / 3 / 0</a:t>
            </a:r>
            <a:endParaRPr lang="en-US" sz="14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64598B-4700-FB79-6D72-307B87458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834957"/>
              </p:ext>
            </p:extLst>
          </p:nvPr>
        </p:nvGraphicFramePr>
        <p:xfrm>
          <a:off x="540248" y="1333117"/>
          <a:ext cx="4475558" cy="3321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38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9BBB-282E-CF85-CD5A-876EF7A9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23801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370D-1015-7453-1D3F-D6EDFFEA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15074376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02 Einstein">
      <a:dk1>
        <a:srgbClr val="322D66"/>
      </a:dk1>
      <a:lt1>
        <a:srgbClr val="FFFFFF"/>
      </a:lt1>
      <a:dk2>
        <a:srgbClr val="6393D1"/>
      </a:dk2>
      <a:lt2>
        <a:srgbClr val="E7E6E6"/>
      </a:lt2>
      <a:accent1>
        <a:srgbClr val="858386"/>
      </a:accent1>
      <a:accent2>
        <a:srgbClr val="322D66"/>
      </a:accent2>
      <a:accent3>
        <a:srgbClr val="B0C6E4"/>
      </a:accent3>
      <a:accent4>
        <a:srgbClr val="6393D1"/>
      </a:accent4>
      <a:accent5>
        <a:srgbClr val="D4900D"/>
      </a:accent5>
      <a:accent6>
        <a:srgbClr val="C05120"/>
      </a:accent6>
      <a:hlink>
        <a:srgbClr val="6393D1"/>
      </a:hlink>
      <a:folHlink>
        <a:srgbClr val="744F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1B585578DB8B4F828CFD8398B19CE1" ma:contentTypeVersion="17" ma:contentTypeDescription="Create a new document." ma:contentTypeScope="" ma:versionID="d7554f28be032836dc9686c1043f3bf6">
  <xsd:schema xmlns:xsd="http://www.w3.org/2001/XMLSchema" xmlns:xs="http://www.w3.org/2001/XMLSchema" xmlns:p="http://schemas.microsoft.com/office/2006/metadata/properties" xmlns:ns3="8f40dd51-a290-4496-93ef-7656f3d6f77f" xmlns:ns4="d626417e-0a51-48ba-a353-794b4d22845a" targetNamespace="http://schemas.microsoft.com/office/2006/metadata/properties" ma:root="true" ma:fieldsID="c44665a6b1cbc1ecf1371e3c1f888bf3" ns3:_="" ns4:_="">
    <xsd:import namespace="8f40dd51-a290-4496-93ef-7656f3d6f77f"/>
    <xsd:import namespace="d626417e-0a51-48ba-a353-794b4d2284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0dd51-a290-4496-93ef-7656f3d6f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6417e-0a51-48ba-a353-794b4d22845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f40dd51-a290-4496-93ef-7656f3d6f77f" xsi:nil="true"/>
  </documentManagement>
</p:properties>
</file>

<file path=customXml/itemProps1.xml><?xml version="1.0" encoding="utf-8"?>
<ds:datastoreItem xmlns:ds="http://schemas.openxmlformats.org/officeDocument/2006/customXml" ds:itemID="{4FADFE5C-6D58-4EC5-9F1A-ADDD0EA967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40dd51-a290-4496-93ef-7656f3d6f77f"/>
    <ds:schemaRef ds:uri="d626417e-0a51-48ba-a353-794b4d2284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0EABDC-1100-4EA1-B1CF-416D65E3D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50F4DA-6576-4E22-BD3A-E60F0A3881FA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d626417e-0a51-48ba-a353-794b4d22845a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f40dd51-a290-4496-93ef-7656f3d6f7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7105</TotalTime>
  <Words>130</Words>
  <Application>Microsoft Office PowerPoint</Application>
  <PresentationFormat>On-screen Show (16:9)</PresentationFormat>
  <Paragraphs>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Lucida Grande</vt:lpstr>
      <vt:lpstr>Menlo Regular</vt:lpstr>
      <vt:lpstr>Monaco</vt:lpstr>
      <vt:lpstr>Custom Design</vt:lpstr>
      <vt:lpstr>PowerPoint Presentation</vt:lpstr>
      <vt:lpstr>PowerPoint Presentation</vt:lpstr>
      <vt:lpstr>Collaboration in  Bi-Directional Research</vt:lpstr>
      <vt:lpstr>Einstein Presentation Headline </vt:lpstr>
      <vt:lpstr>Sample Photo Slide</vt:lpstr>
      <vt:lpstr>PowerPoint Presentation</vt:lpstr>
      <vt:lpstr>PowerPoint Presentation</vt:lpstr>
      <vt:lpstr>Section Title Slide</vt:lpstr>
      <vt:lpstr>Blank Slide</vt:lpstr>
      <vt:lpstr>Reverse Color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Kelly Stiles</dc:creator>
  <cp:lastModifiedBy>Samantha Viera</cp:lastModifiedBy>
  <cp:revision>36</cp:revision>
  <cp:lastPrinted>2022-03-29T21:32:03Z</cp:lastPrinted>
  <dcterms:created xsi:type="dcterms:W3CDTF">2018-03-02T17:41:25Z</dcterms:created>
  <dcterms:modified xsi:type="dcterms:W3CDTF">2024-12-02T18:04:40Z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0x010100FC1B585578DB8B4F828CFD8398B19CE1</vt:lpwstr>
  </property>
</Properties>
</file>