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32918400" cy="43891200"/>
  <p:notesSz cx="32099250" cy="4307205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7204">
          <p15:clr>
            <a:srgbClr val="A4A3A4"/>
          </p15:clr>
        </p15:guide>
        <p15:guide id="2" orient="horz" pos="2339">
          <p15:clr>
            <a:srgbClr val="A4A3A4"/>
          </p15:clr>
        </p15:guide>
        <p15:guide id="3" pos="384">
          <p15:clr>
            <a:srgbClr val="A4A3A4"/>
          </p15:clr>
        </p15:guide>
        <p15:guide id="4" pos="10728">
          <p15:clr>
            <a:srgbClr val="A4A3A4"/>
          </p15:clr>
        </p15:guide>
        <p15:guide id="5" pos="20352">
          <p15:clr>
            <a:srgbClr val="A4A3A4"/>
          </p15:clr>
        </p15:guide>
        <p15:guide id="6" pos="100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B82"/>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howGuides="1">
      <p:cViewPr varScale="1">
        <p:scale>
          <a:sx n="20" d="100"/>
          <a:sy n="20" d="100"/>
        </p:scale>
        <p:origin x="2352" y="132"/>
      </p:cViewPr>
      <p:guideLst>
        <p:guide orient="horz" pos="27204"/>
        <p:guide orient="horz" pos="2339"/>
        <p:guide pos="384"/>
        <p:guide pos="10728"/>
        <p:guide pos="20352"/>
        <p:guide pos="1000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13909675" cy="215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6387" name="Rectangle 3"/>
          <p:cNvSpPr>
            <a:spLocks noGrp="1" noChangeArrowheads="1"/>
          </p:cNvSpPr>
          <p:nvPr>
            <p:ph type="dt" sz="quarter" idx="1"/>
          </p:nvPr>
        </p:nvSpPr>
        <p:spPr bwMode="auto">
          <a:xfrm>
            <a:off x="18181638" y="0"/>
            <a:ext cx="13909675" cy="215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E1EF7E00-75DB-4A7B-805E-F56FAEDDC4CE}" type="datetime1">
              <a:rPr lang="en-US" altLang="en-US"/>
              <a:pPr/>
              <a:t>6/13/2019</a:t>
            </a:fld>
            <a:endParaRPr lang="en-US" altLang="en-US"/>
          </a:p>
        </p:txBody>
      </p:sp>
      <p:sp>
        <p:nvSpPr>
          <p:cNvPr id="16388" name="Rectangle 4"/>
          <p:cNvSpPr>
            <a:spLocks noGrp="1" noChangeArrowheads="1"/>
          </p:cNvSpPr>
          <p:nvPr>
            <p:ph type="ftr" sz="quarter" idx="2"/>
          </p:nvPr>
        </p:nvSpPr>
        <p:spPr bwMode="auto">
          <a:xfrm>
            <a:off x="0" y="40911463"/>
            <a:ext cx="13909675" cy="215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6389" name="Rectangle 5"/>
          <p:cNvSpPr>
            <a:spLocks noGrp="1" noChangeArrowheads="1"/>
          </p:cNvSpPr>
          <p:nvPr>
            <p:ph type="sldNum" sz="quarter" idx="3"/>
          </p:nvPr>
        </p:nvSpPr>
        <p:spPr bwMode="auto">
          <a:xfrm>
            <a:off x="18181638" y="40911463"/>
            <a:ext cx="13909675" cy="215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BE9EAFA-81E5-4375-89EB-76D49A6496C3}"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13909675" cy="2155825"/>
          </a:xfrm>
          <a:prstGeom prst="rect">
            <a:avLst/>
          </a:prstGeom>
          <a:noFill/>
          <a:ln w="9525">
            <a:noFill/>
            <a:miter lim="800000"/>
            <a:headEnd/>
            <a:tailEnd/>
          </a:ln>
          <a:effectLst/>
        </p:spPr>
        <p:txBody>
          <a:bodyPr vert="horz" wrap="square" lIns="429536" tIns="214770" rIns="429536" bIns="214770" numCol="1" anchor="t" anchorCtr="0" compatLnSpc="1">
            <a:prstTxWarp prst="textNoShape">
              <a:avLst/>
            </a:prstTxWarp>
          </a:bodyPr>
          <a:lstStyle>
            <a:lvl1pPr defTabSz="4294188">
              <a:defRPr sz="5700">
                <a:latin typeface="Arial" charset="0"/>
                <a:ea typeface="ＭＳ Ｐゴシック" charset="-128"/>
                <a:cs typeface="ＭＳ Ｐゴシック" charset="-128"/>
              </a:defRPr>
            </a:lvl1pPr>
          </a:lstStyle>
          <a:p>
            <a:pPr>
              <a:defRPr/>
            </a:pPr>
            <a:endParaRPr lang="en-US"/>
          </a:p>
        </p:txBody>
      </p:sp>
      <p:sp>
        <p:nvSpPr>
          <p:cNvPr id="4099" name="Rectangle 3"/>
          <p:cNvSpPr>
            <a:spLocks noGrp="1" noChangeArrowheads="1"/>
          </p:cNvSpPr>
          <p:nvPr>
            <p:ph type="dt" idx="1"/>
          </p:nvPr>
        </p:nvSpPr>
        <p:spPr bwMode="auto">
          <a:xfrm>
            <a:off x="18183225" y="0"/>
            <a:ext cx="13909675" cy="2155825"/>
          </a:xfrm>
          <a:prstGeom prst="rect">
            <a:avLst/>
          </a:prstGeom>
          <a:noFill/>
          <a:ln w="9525">
            <a:noFill/>
            <a:miter lim="800000"/>
            <a:headEnd/>
            <a:tailEnd/>
          </a:ln>
          <a:effectLst/>
        </p:spPr>
        <p:txBody>
          <a:bodyPr vert="horz" wrap="square" lIns="429536" tIns="214770" rIns="429536" bIns="214770" numCol="1" anchor="t" anchorCtr="0" compatLnSpc="1">
            <a:prstTxWarp prst="textNoShape">
              <a:avLst/>
            </a:prstTxWarp>
          </a:bodyPr>
          <a:lstStyle>
            <a:lvl1pPr algn="r" defTabSz="4294188">
              <a:defRPr sz="5700">
                <a:latin typeface="Arial" charset="0"/>
                <a:ea typeface="ＭＳ Ｐゴシック" charset="-128"/>
                <a:cs typeface="ＭＳ Ｐゴシック" charset="-128"/>
              </a:defRPr>
            </a:lvl1pPr>
          </a:lstStyle>
          <a:p>
            <a:pPr>
              <a:defRPr/>
            </a:pPr>
            <a:endParaRPr lang="en-US"/>
          </a:p>
        </p:txBody>
      </p:sp>
      <p:sp>
        <p:nvSpPr>
          <p:cNvPr id="13316" name="Rectangle 4"/>
          <p:cNvSpPr>
            <a:spLocks noRot="1" noChangeArrowheads="1" noTextEdit="1"/>
          </p:cNvSpPr>
          <p:nvPr>
            <p:ph type="sldImg" idx="2"/>
          </p:nvPr>
        </p:nvSpPr>
        <p:spPr bwMode="auto">
          <a:xfrm>
            <a:off x="9994900" y="3228975"/>
            <a:ext cx="12115800" cy="161512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3209925" y="20458113"/>
            <a:ext cx="25679400" cy="19384962"/>
          </a:xfrm>
          <a:prstGeom prst="rect">
            <a:avLst/>
          </a:prstGeom>
          <a:noFill/>
          <a:ln w="9525">
            <a:noFill/>
            <a:miter lim="800000"/>
            <a:headEnd/>
            <a:tailEnd/>
          </a:ln>
          <a:effectLst/>
        </p:spPr>
        <p:txBody>
          <a:bodyPr vert="horz" wrap="square" lIns="429536" tIns="214770" rIns="429536" bIns="21477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40911463"/>
            <a:ext cx="13909675" cy="2151062"/>
          </a:xfrm>
          <a:prstGeom prst="rect">
            <a:avLst/>
          </a:prstGeom>
          <a:noFill/>
          <a:ln w="9525">
            <a:noFill/>
            <a:miter lim="800000"/>
            <a:headEnd/>
            <a:tailEnd/>
          </a:ln>
          <a:effectLst/>
        </p:spPr>
        <p:txBody>
          <a:bodyPr vert="horz" wrap="square" lIns="429536" tIns="214770" rIns="429536" bIns="214770" numCol="1" anchor="b" anchorCtr="0" compatLnSpc="1">
            <a:prstTxWarp prst="textNoShape">
              <a:avLst/>
            </a:prstTxWarp>
          </a:bodyPr>
          <a:lstStyle>
            <a:lvl1pPr defTabSz="4294188">
              <a:defRPr sz="5700">
                <a:latin typeface="Arial" charset="0"/>
                <a:ea typeface="ＭＳ Ｐゴシック" charset="-128"/>
                <a:cs typeface="ＭＳ Ｐゴシック" charset="-128"/>
              </a:defRPr>
            </a:lvl1pPr>
          </a:lstStyle>
          <a:p>
            <a:pPr>
              <a:defRPr/>
            </a:pPr>
            <a:endParaRPr lang="en-US"/>
          </a:p>
        </p:txBody>
      </p:sp>
      <p:sp>
        <p:nvSpPr>
          <p:cNvPr id="4103" name="Rectangle 7"/>
          <p:cNvSpPr>
            <a:spLocks noGrp="1" noChangeArrowheads="1"/>
          </p:cNvSpPr>
          <p:nvPr>
            <p:ph type="sldNum" sz="quarter" idx="5"/>
          </p:nvPr>
        </p:nvSpPr>
        <p:spPr bwMode="auto">
          <a:xfrm>
            <a:off x="18183225" y="40911463"/>
            <a:ext cx="13909675" cy="2151062"/>
          </a:xfrm>
          <a:prstGeom prst="rect">
            <a:avLst/>
          </a:prstGeom>
          <a:noFill/>
          <a:ln w="9525">
            <a:noFill/>
            <a:miter lim="800000"/>
            <a:headEnd/>
            <a:tailEnd/>
          </a:ln>
          <a:effectLst/>
        </p:spPr>
        <p:txBody>
          <a:bodyPr vert="horz" wrap="square" lIns="429536" tIns="214770" rIns="429536" bIns="214770" numCol="1" anchor="b" anchorCtr="0" compatLnSpc="1">
            <a:prstTxWarp prst="textNoShape">
              <a:avLst/>
            </a:prstTxWarp>
          </a:bodyPr>
          <a:lstStyle>
            <a:lvl1pPr algn="r" defTabSz="4294188">
              <a:defRPr sz="5700"/>
            </a:lvl1pPr>
          </a:lstStyle>
          <a:p>
            <a:fld id="{2D25041C-E1DD-4752-B741-D73C24E65C7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294188">
              <a:defRPr sz="2400">
                <a:solidFill>
                  <a:schemeClr val="tx1"/>
                </a:solidFill>
                <a:latin typeface="Arial" panose="020B0604020202020204" pitchFamily="34" charset="0"/>
                <a:ea typeface="ＭＳ Ｐゴシック" panose="020B0600070205080204" pitchFamily="34" charset="-128"/>
              </a:defRPr>
            </a:lvl1pPr>
            <a:lvl2pPr marL="37931725" indent="-37474525" defTabSz="4294188">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3A68504-59DD-4EFE-983F-78BE56E18E25}" type="slidenum">
              <a:rPr lang="en-US" altLang="en-US" sz="5700"/>
              <a:pPr/>
              <a:t>1</a:t>
            </a:fld>
            <a:endParaRPr lang="en-US" altLang="en-US" sz="5700"/>
          </a:p>
        </p:txBody>
      </p:sp>
      <p:sp>
        <p:nvSpPr>
          <p:cNvPr id="15363" name="Rectangle 2"/>
          <p:cNvSpPr>
            <a:spLocks noRot="1" noChangeArrowheads="1" noTextEdit="1"/>
          </p:cNvSpPr>
          <p:nvPr>
            <p:ph type="sldImg"/>
          </p:nvPr>
        </p:nvSpPr>
        <p:spPr>
          <a:xfrm>
            <a:off x="9996488" y="3228975"/>
            <a:ext cx="12112625" cy="16151225"/>
          </a:xfrm>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13635038"/>
            <a:ext cx="27981275" cy="9407525"/>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24871363"/>
            <a:ext cx="23044150" cy="11217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C31BB33-9EC0-49FF-938F-1C80A17A8A4E}" type="slidenum">
              <a:rPr lang="en-US" altLang="en-US"/>
              <a:pPr/>
              <a:t>‹#›</a:t>
            </a:fld>
            <a:endParaRPr lang="en-US" altLang="en-US"/>
          </a:p>
        </p:txBody>
      </p:sp>
    </p:spTree>
    <p:extLst>
      <p:ext uri="{BB962C8B-B14F-4D97-AF65-F5344CB8AC3E}">
        <p14:creationId xmlns:p14="http://schemas.microsoft.com/office/powerpoint/2010/main" val="3307566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1AF2E1C-5C78-4CB4-80DC-448AF419D81A}" type="slidenum">
              <a:rPr lang="en-US" altLang="en-US"/>
              <a:pPr/>
              <a:t>‹#›</a:t>
            </a:fld>
            <a:endParaRPr lang="en-US" altLang="en-US"/>
          </a:p>
        </p:txBody>
      </p:sp>
    </p:spTree>
    <p:extLst>
      <p:ext uri="{BB962C8B-B14F-4D97-AF65-F5344CB8AC3E}">
        <p14:creationId xmlns:p14="http://schemas.microsoft.com/office/powerpoint/2010/main" val="3920062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55313" y="3900488"/>
            <a:ext cx="6994525" cy="35113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70150" y="3900488"/>
            <a:ext cx="20832763" cy="35113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D06FE44-8426-49DE-A5CA-6D026961F49A}" type="slidenum">
              <a:rPr lang="en-US" altLang="en-US"/>
              <a:pPr/>
              <a:t>‹#›</a:t>
            </a:fld>
            <a:endParaRPr lang="en-US" altLang="en-US"/>
          </a:p>
        </p:txBody>
      </p:sp>
    </p:spTree>
    <p:extLst>
      <p:ext uri="{BB962C8B-B14F-4D97-AF65-F5344CB8AC3E}">
        <p14:creationId xmlns:p14="http://schemas.microsoft.com/office/powerpoint/2010/main" val="3292589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A7877DA-27EE-409C-81C4-ACE24C16730F}" type="slidenum">
              <a:rPr lang="en-US" altLang="en-US"/>
              <a:pPr/>
              <a:t>‹#›</a:t>
            </a:fld>
            <a:endParaRPr lang="en-US" altLang="en-US"/>
          </a:p>
        </p:txBody>
      </p:sp>
    </p:spTree>
    <p:extLst>
      <p:ext uri="{BB962C8B-B14F-4D97-AF65-F5344CB8AC3E}">
        <p14:creationId xmlns:p14="http://schemas.microsoft.com/office/powerpoint/2010/main" val="3073121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28203525"/>
            <a:ext cx="27981275" cy="87185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18602325"/>
            <a:ext cx="27981275" cy="9601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03E343B-DE1B-480F-984F-0D4894BAC5FD}" type="slidenum">
              <a:rPr lang="en-US" altLang="en-US"/>
              <a:pPr/>
              <a:t>‹#›</a:t>
            </a:fld>
            <a:endParaRPr lang="en-US" altLang="en-US"/>
          </a:p>
        </p:txBody>
      </p:sp>
    </p:spTree>
    <p:extLst>
      <p:ext uri="{BB962C8B-B14F-4D97-AF65-F5344CB8AC3E}">
        <p14:creationId xmlns:p14="http://schemas.microsoft.com/office/powerpoint/2010/main" val="2445778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70150" y="12679363"/>
            <a:ext cx="13912850" cy="26335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35400" y="12679363"/>
            <a:ext cx="13914438" cy="26335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1D78684-D8EA-4291-AC46-4B422773A586}" type="slidenum">
              <a:rPr lang="en-US" altLang="en-US"/>
              <a:pPr/>
              <a:t>‹#›</a:t>
            </a:fld>
            <a:endParaRPr lang="en-US" altLang="en-US"/>
          </a:p>
        </p:txBody>
      </p:sp>
    </p:spTree>
    <p:extLst>
      <p:ext uri="{BB962C8B-B14F-4D97-AF65-F5344CB8AC3E}">
        <p14:creationId xmlns:p14="http://schemas.microsoft.com/office/powerpoint/2010/main" val="1428128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1757363"/>
            <a:ext cx="29625925" cy="7315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9825038"/>
            <a:ext cx="14544675"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13919200"/>
            <a:ext cx="14544675"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9825038"/>
            <a:ext cx="14549438"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13919200"/>
            <a:ext cx="14549438"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ADA07A4A-B820-4BF7-B7FF-558B7CA9245B}" type="slidenum">
              <a:rPr lang="en-US" altLang="en-US"/>
              <a:pPr/>
              <a:t>‹#›</a:t>
            </a:fld>
            <a:endParaRPr lang="en-US" altLang="en-US"/>
          </a:p>
        </p:txBody>
      </p:sp>
    </p:spTree>
    <p:extLst>
      <p:ext uri="{BB962C8B-B14F-4D97-AF65-F5344CB8AC3E}">
        <p14:creationId xmlns:p14="http://schemas.microsoft.com/office/powerpoint/2010/main" val="323248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F735772C-4B6A-4ED5-B66A-E472D6D74405}" type="slidenum">
              <a:rPr lang="en-US" altLang="en-US"/>
              <a:pPr/>
              <a:t>‹#›</a:t>
            </a:fld>
            <a:endParaRPr lang="en-US" altLang="en-US"/>
          </a:p>
        </p:txBody>
      </p:sp>
    </p:spTree>
    <p:extLst>
      <p:ext uri="{BB962C8B-B14F-4D97-AF65-F5344CB8AC3E}">
        <p14:creationId xmlns:p14="http://schemas.microsoft.com/office/powerpoint/2010/main" val="3183218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A3B04B3D-C657-48D7-A20F-31BB3B2E45B3}" type="slidenum">
              <a:rPr lang="en-US" altLang="en-US"/>
              <a:pPr/>
              <a:t>‹#›</a:t>
            </a:fld>
            <a:endParaRPr lang="en-US" altLang="en-US"/>
          </a:p>
        </p:txBody>
      </p:sp>
    </p:spTree>
    <p:extLst>
      <p:ext uri="{BB962C8B-B14F-4D97-AF65-F5344CB8AC3E}">
        <p14:creationId xmlns:p14="http://schemas.microsoft.com/office/powerpoint/2010/main" val="3738874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1747838"/>
            <a:ext cx="10829925" cy="74374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1747838"/>
            <a:ext cx="18402300" cy="374602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9185275"/>
            <a:ext cx="10829925" cy="30022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1AC8575-3218-447F-B6AD-A0C6C2CE8843}" type="slidenum">
              <a:rPr lang="en-US" altLang="en-US"/>
              <a:pPr/>
              <a:t>‹#›</a:t>
            </a:fld>
            <a:endParaRPr lang="en-US" altLang="en-US"/>
          </a:p>
        </p:txBody>
      </p:sp>
    </p:spTree>
    <p:extLst>
      <p:ext uri="{BB962C8B-B14F-4D97-AF65-F5344CB8AC3E}">
        <p14:creationId xmlns:p14="http://schemas.microsoft.com/office/powerpoint/2010/main" val="1216228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30724475"/>
            <a:ext cx="19751675" cy="36258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3921125"/>
            <a:ext cx="19751675" cy="263350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451600" y="34350325"/>
            <a:ext cx="19751675" cy="51514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3A53F01-A32C-413E-870F-38EA0F95B81D}" type="slidenum">
              <a:rPr lang="en-US" altLang="en-US"/>
              <a:pPr/>
              <a:t>‹#›</a:t>
            </a:fld>
            <a:endParaRPr lang="en-US" altLang="en-US"/>
          </a:p>
        </p:txBody>
      </p:sp>
    </p:spTree>
    <p:extLst>
      <p:ext uri="{BB962C8B-B14F-4D97-AF65-F5344CB8AC3E}">
        <p14:creationId xmlns:p14="http://schemas.microsoft.com/office/powerpoint/2010/main" val="4014348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70150" y="3900488"/>
            <a:ext cx="27979688" cy="731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912" tIns="219456" rIns="438912" bIns="219456"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470150" y="12679363"/>
            <a:ext cx="27979688" cy="263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912" tIns="219456" rIns="438912" bIns="21945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2470150" y="39990713"/>
            <a:ext cx="6858000" cy="2924175"/>
          </a:xfrm>
          <a:prstGeom prst="rect">
            <a:avLst/>
          </a:prstGeom>
          <a:noFill/>
          <a:ln w="9525">
            <a:noFill/>
            <a:miter lim="800000"/>
            <a:headEnd/>
            <a:tailEnd/>
          </a:ln>
        </p:spPr>
        <p:txBody>
          <a:bodyPr vert="horz" wrap="square" lIns="438912" tIns="219456" rIns="438912" bIns="219456" numCol="1" anchor="t" anchorCtr="0" compatLnSpc="1">
            <a:prstTxWarp prst="textNoShape">
              <a:avLst/>
            </a:prstTxWarp>
          </a:bodyPr>
          <a:lstStyle>
            <a:lvl1pPr>
              <a:defRPr sz="6700">
                <a:latin typeface="Arial" charset="0"/>
                <a:ea typeface="ＭＳ Ｐゴシック" charset="-128"/>
                <a:cs typeface="ＭＳ Ｐゴシック" charset="-128"/>
              </a:defRPr>
            </a:lvl1pPr>
          </a:lstStyle>
          <a:p>
            <a:pPr>
              <a:defRPr/>
            </a:pPr>
            <a:endParaRPr lang="en-US"/>
          </a:p>
        </p:txBody>
      </p:sp>
      <p:sp>
        <p:nvSpPr>
          <p:cNvPr id="1029" name="Rectangle 5"/>
          <p:cNvSpPr>
            <a:spLocks noGrp="1" noChangeArrowheads="1"/>
          </p:cNvSpPr>
          <p:nvPr>
            <p:ph type="ftr" sz="quarter" idx="3"/>
          </p:nvPr>
        </p:nvSpPr>
        <p:spPr bwMode="auto">
          <a:xfrm>
            <a:off x="11247438" y="39990713"/>
            <a:ext cx="10425112" cy="2924175"/>
          </a:xfrm>
          <a:prstGeom prst="rect">
            <a:avLst/>
          </a:prstGeom>
          <a:noFill/>
          <a:ln w="9525">
            <a:noFill/>
            <a:miter lim="800000"/>
            <a:headEnd/>
            <a:tailEnd/>
          </a:ln>
        </p:spPr>
        <p:txBody>
          <a:bodyPr vert="horz" wrap="square" lIns="438912" tIns="219456" rIns="438912" bIns="219456" numCol="1" anchor="t" anchorCtr="0" compatLnSpc="1">
            <a:prstTxWarp prst="textNoShape">
              <a:avLst/>
            </a:prstTxWarp>
          </a:bodyPr>
          <a:lstStyle>
            <a:lvl1pPr algn="ctr">
              <a:defRPr sz="6700">
                <a:latin typeface="Arial" charset="0"/>
                <a:ea typeface="ＭＳ Ｐゴシック" charset="-128"/>
                <a:cs typeface="ＭＳ Ｐゴシック" charset="-128"/>
              </a:defRPr>
            </a:lvl1pPr>
          </a:lstStyle>
          <a:p>
            <a:pPr>
              <a:defRPr/>
            </a:pPr>
            <a:endParaRPr lang="en-US"/>
          </a:p>
        </p:txBody>
      </p:sp>
      <p:sp>
        <p:nvSpPr>
          <p:cNvPr id="1030" name="Rectangle 6"/>
          <p:cNvSpPr>
            <a:spLocks noGrp="1" noChangeArrowheads="1"/>
          </p:cNvSpPr>
          <p:nvPr>
            <p:ph type="sldNum" sz="quarter" idx="4"/>
          </p:nvPr>
        </p:nvSpPr>
        <p:spPr bwMode="auto">
          <a:xfrm>
            <a:off x="23591838" y="39990713"/>
            <a:ext cx="6858000" cy="2924175"/>
          </a:xfrm>
          <a:prstGeom prst="rect">
            <a:avLst/>
          </a:prstGeom>
          <a:noFill/>
          <a:ln w="9525">
            <a:noFill/>
            <a:miter lim="800000"/>
            <a:headEnd/>
            <a:tailEnd/>
          </a:ln>
        </p:spPr>
        <p:txBody>
          <a:bodyPr vert="horz" wrap="square" lIns="438912" tIns="219456" rIns="438912" bIns="219456" numCol="1" anchor="t" anchorCtr="0" compatLnSpc="1">
            <a:prstTxWarp prst="textNoShape">
              <a:avLst/>
            </a:prstTxWarp>
          </a:bodyPr>
          <a:lstStyle>
            <a:lvl1pPr algn="r">
              <a:defRPr sz="6700"/>
            </a:lvl1pPr>
          </a:lstStyle>
          <a:p>
            <a:fld id="{C747657A-5272-48D4-8053-06272D559BE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389438" rtl="0" eaLnBrk="0" fontAlgn="base" hangingPunct="0">
        <a:spcBef>
          <a:spcPct val="0"/>
        </a:spcBef>
        <a:spcAft>
          <a:spcPct val="0"/>
        </a:spcAft>
        <a:defRPr sz="21100">
          <a:solidFill>
            <a:schemeClr val="tx2"/>
          </a:solidFill>
          <a:latin typeface="+mj-lt"/>
          <a:ea typeface="+mj-ea"/>
          <a:cs typeface="+mj-cs"/>
        </a:defRPr>
      </a:lvl1pPr>
      <a:lvl2pPr algn="ctr" defTabSz="4389438" rtl="0" eaLnBrk="0" fontAlgn="base" hangingPunct="0">
        <a:spcBef>
          <a:spcPct val="0"/>
        </a:spcBef>
        <a:spcAft>
          <a:spcPct val="0"/>
        </a:spcAft>
        <a:defRPr sz="21100">
          <a:solidFill>
            <a:schemeClr val="tx2"/>
          </a:solidFill>
          <a:latin typeface="Arial" charset="0"/>
          <a:ea typeface="ＭＳ Ｐゴシック" charset="-128"/>
          <a:cs typeface="ＭＳ Ｐゴシック" charset="-128"/>
        </a:defRPr>
      </a:lvl2pPr>
      <a:lvl3pPr algn="ctr" defTabSz="4389438" rtl="0" eaLnBrk="0" fontAlgn="base" hangingPunct="0">
        <a:spcBef>
          <a:spcPct val="0"/>
        </a:spcBef>
        <a:spcAft>
          <a:spcPct val="0"/>
        </a:spcAft>
        <a:defRPr sz="21100">
          <a:solidFill>
            <a:schemeClr val="tx2"/>
          </a:solidFill>
          <a:latin typeface="Arial" charset="0"/>
          <a:ea typeface="ＭＳ Ｐゴシック" charset="-128"/>
          <a:cs typeface="ＭＳ Ｐゴシック" charset="-128"/>
        </a:defRPr>
      </a:lvl3pPr>
      <a:lvl4pPr algn="ctr" defTabSz="4389438" rtl="0" eaLnBrk="0" fontAlgn="base" hangingPunct="0">
        <a:spcBef>
          <a:spcPct val="0"/>
        </a:spcBef>
        <a:spcAft>
          <a:spcPct val="0"/>
        </a:spcAft>
        <a:defRPr sz="21100">
          <a:solidFill>
            <a:schemeClr val="tx2"/>
          </a:solidFill>
          <a:latin typeface="Arial" charset="0"/>
          <a:ea typeface="ＭＳ Ｐゴシック" charset="-128"/>
          <a:cs typeface="ＭＳ Ｐゴシック" charset="-128"/>
        </a:defRPr>
      </a:lvl4pPr>
      <a:lvl5pPr algn="ctr" defTabSz="4389438" rtl="0" eaLnBrk="0" fontAlgn="base" hangingPunct="0">
        <a:spcBef>
          <a:spcPct val="0"/>
        </a:spcBef>
        <a:spcAft>
          <a:spcPct val="0"/>
        </a:spcAft>
        <a:defRPr sz="21100">
          <a:solidFill>
            <a:schemeClr val="tx2"/>
          </a:solidFill>
          <a:latin typeface="Arial" charset="0"/>
          <a:ea typeface="ＭＳ Ｐゴシック" charset="-128"/>
          <a:cs typeface="ＭＳ Ｐゴシック" charset="-128"/>
        </a:defRPr>
      </a:lvl5pPr>
      <a:lvl6pPr marL="457200" algn="ctr" defTabSz="4389438" rtl="0" fontAlgn="base">
        <a:spcBef>
          <a:spcPct val="0"/>
        </a:spcBef>
        <a:spcAft>
          <a:spcPct val="0"/>
        </a:spcAft>
        <a:defRPr sz="21100">
          <a:solidFill>
            <a:schemeClr val="tx2"/>
          </a:solidFill>
          <a:latin typeface="Arial" charset="0"/>
          <a:ea typeface="ＭＳ Ｐゴシック" charset="-128"/>
          <a:cs typeface="ＭＳ Ｐゴシック" charset="-128"/>
        </a:defRPr>
      </a:lvl6pPr>
      <a:lvl7pPr marL="914400" algn="ctr" defTabSz="4389438" rtl="0" fontAlgn="base">
        <a:spcBef>
          <a:spcPct val="0"/>
        </a:spcBef>
        <a:spcAft>
          <a:spcPct val="0"/>
        </a:spcAft>
        <a:defRPr sz="21100">
          <a:solidFill>
            <a:schemeClr val="tx2"/>
          </a:solidFill>
          <a:latin typeface="Arial" charset="0"/>
          <a:ea typeface="ＭＳ Ｐゴシック" charset="-128"/>
          <a:cs typeface="ＭＳ Ｐゴシック" charset="-128"/>
        </a:defRPr>
      </a:lvl7pPr>
      <a:lvl8pPr marL="1371600" algn="ctr" defTabSz="4389438" rtl="0" fontAlgn="base">
        <a:spcBef>
          <a:spcPct val="0"/>
        </a:spcBef>
        <a:spcAft>
          <a:spcPct val="0"/>
        </a:spcAft>
        <a:defRPr sz="21100">
          <a:solidFill>
            <a:schemeClr val="tx2"/>
          </a:solidFill>
          <a:latin typeface="Arial" charset="0"/>
          <a:ea typeface="ＭＳ Ｐゴシック" charset="-128"/>
          <a:cs typeface="ＭＳ Ｐゴシック" charset="-128"/>
        </a:defRPr>
      </a:lvl8pPr>
      <a:lvl9pPr marL="1828800" algn="ctr" defTabSz="4389438" rtl="0" fontAlgn="base">
        <a:spcBef>
          <a:spcPct val="0"/>
        </a:spcBef>
        <a:spcAft>
          <a:spcPct val="0"/>
        </a:spcAft>
        <a:defRPr sz="21100">
          <a:solidFill>
            <a:schemeClr val="tx2"/>
          </a:solidFill>
          <a:latin typeface="Arial" charset="0"/>
          <a:ea typeface="ＭＳ Ｐゴシック" charset="-128"/>
          <a:cs typeface="ＭＳ Ｐゴシック" charset="-128"/>
        </a:defRPr>
      </a:lvl9pPr>
    </p:titleStyle>
    <p:bodyStyle>
      <a:lvl1pPr marL="1646238" indent="-1646238" algn="l" defTabSz="4389438" rtl="0" eaLnBrk="0" fontAlgn="base" hangingPunct="0">
        <a:spcBef>
          <a:spcPct val="20000"/>
        </a:spcBef>
        <a:spcAft>
          <a:spcPct val="0"/>
        </a:spcAft>
        <a:buChar char="•"/>
        <a:defRPr sz="15400">
          <a:solidFill>
            <a:schemeClr val="tx1"/>
          </a:solidFill>
          <a:latin typeface="+mn-lt"/>
          <a:ea typeface="+mn-ea"/>
          <a:cs typeface="+mn-cs"/>
        </a:defRPr>
      </a:lvl1pPr>
      <a:lvl2pPr marL="3565525" indent="-1371600" algn="l" defTabSz="4389438" rtl="0" eaLnBrk="0" fontAlgn="base" hangingPunct="0">
        <a:spcBef>
          <a:spcPct val="20000"/>
        </a:spcBef>
        <a:spcAft>
          <a:spcPct val="0"/>
        </a:spcAft>
        <a:buChar char="–"/>
        <a:defRPr sz="13400">
          <a:solidFill>
            <a:schemeClr val="tx1"/>
          </a:solidFill>
          <a:latin typeface="+mn-lt"/>
          <a:ea typeface="+mn-ea"/>
        </a:defRPr>
      </a:lvl2pPr>
      <a:lvl3pPr marL="5486400" indent="-1096963" algn="l" defTabSz="4389438" rtl="0" eaLnBrk="0" fontAlgn="base" hangingPunct="0">
        <a:spcBef>
          <a:spcPct val="20000"/>
        </a:spcBef>
        <a:spcAft>
          <a:spcPct val="0"/>
        </a:spcAft>
        <a:buChar char="•"/>
        <a:defRPr sz="11500">
          <a:solidFill>
            <a:schemeClr val="tx1"/>
          </a:solidFill>
          <a:latin typeface="+mn-lt"/>
          <a:ea typeface="+mn-ea"/>
        </a:defRPr>
      </a:lvl3pPr>
      <a:lvl4pPr marL="7680325" indent="-1096963" algn="l" defTabSz="4389438" rtl="0" eaLnBrk="0" fontAlgn="base" hangingPunct="0">
        <a:spcBef>
          <a:spcPct val="20000"/>
        </a:spcBef>
        <a:spcAft>
          <a:spcPct val="0"/>
        </a:spcAft>
        <a:buChar char="–"/>
        <a:defRPr sz="9600">
          <a:solidFill>
            <a:schemeClr val="tx1"/>
          </a:solidFill>
          <a:latin typeface="+mn-lt"/>
          <a:ea typeface="+mn-ea"/>
        </a:defRPr>
      </a:lvl4pPr>
      <a:lvl5pPr marL="9875838" indent="-1096963" algn="l" defTabSz="4389438" rtl="0" eaLnBrk="0" fontAlgn="base" hangingPunct="0">
        <a:spcBef>
          <a:spcPct val="20000"/>
        </a:spcBef>
        <a:spcAft>
          <a:spcPct val="0"/>
        </a:spcAft>
        <a:buChar char="»"/>
        <a:defRPr sz="9600">
          <a:solidFill>
            <a:schemeClr val="tx1"/>
          </a:solidFill>
          <a:latin typeface="+mn-lt"/>
          <a:ea typeface="+mn-ea"/>
        </a:defRPr>
      </a:lvl5pPr>
      <a:lvl6pPr marL="10333038" indent="-1096963" algn="l" defTabSz="4389438" rtl="0" fontAlgn="base">
        <a:spcBef>
          <a:spcPct val="20000"/>
        </a:spcBef>
        <a:spcAft>
          <a:spcPct val="0"/>
        </a:spcAft>
        <a:buChar char="»"/>
        <a:defRPr sz="9600">
          <a:solidFill>
            <a:schemeClr val="tx1"/>
          </a:solidFill>
          <a:latin typeface="+mn-lt"/>
          <a:ea typeface="+mn-ea"/>
        </a:defRPr>
      </a:lvl6pPr>
      <a:lvl7pPr marL="10790238" indent="-1096963" algn="l" defTabSz="4389438" rtl="0" fontAlgn="base">
        <a:spcBef>
          <a:spcPct val="20000"/>
        </a:spcBef>
        <a:spcAft>
          <a:spcPct val="0"/>
        </a:spcAft>
        <a:buChar char="»"/>
        <a:defRPr sz="9600">
          <a:solidFill>
            <a:schemeClr val="tx1"/>
          </a:solidFill>
          <a:latin typeface="+mn-lt"/>
          <a:ea typeface="+mn-ea"/>
        </a:defRPr>
      </a:lvl7pPr>
      <a:lvl8pPr marL="11247438" indent="-1096963" algn="l" defTabSz="4389438" rtl="0" fontAlgn="base">
        <a:spcBef>
          <a:spcPct val="20000"/>
        </a:spcBef>
        <a:spcAft>
          <a:spcPct val="0"/>
        </a:spcAft>
        <a:buChar char="»"/>
        <a:defRPr sz="9600">
          <a:solidFill>
            <a:schemeClr val="tx1"/>
          </a:solidFill>
          <a:latin typeface="+mn-lt"/>
          <a:ea typeface="+mn-ea"/>
        </a:defRPr>
      </a:lvl8pPr>
      <a:lvl9pPr marL="11704638" indent="-1096963" algn="l" defTabSz="4389438" rtl="0" fontAlgn="base">
        <a:spcBef>
          <a:spcPct val="20000"/>
        </a:spcBef>
        <a:spcAft>
          <a:spcPct val="0"/>
        </a:spcAft>
        <a:buChar char="»"/>
        <a:defRPr sz="9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Rectangle 4"/>
          <p:cNvSpPr>
            <a:spLocks noChangeArrowheads="1"/>
          </p:cNvSpPr>
          <p:nvPr/>
        </p:nvSpPr>
        <p:spPr bwMode="auto">
          <a:xfrm>
            <a:off x="9132888" y="921226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14343" name="Text Box 5"/>
          <p:cNvSpPr txBox="1">
            <a:spLocks noChangeArrowheads="1"/>
          </p:cNvSpPr>
          <p:nvPr/>
        </p:nvSpPr>
        <p:spPr bwMode="auto">
          <a:xfrm>
            <a:off x="4295775" y="425450"/>
            <a:ext cx="24326850" cy="356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lnSpc>
                <a:spcPct val="95000"/>
              </a:lnSpc>
            </a:pPr>
            <a:r>
              <a:rPr lang="en-US" altLang="en-US" sz="8000" b="1">
                <a:solidFill>
                  <a:schemeClr val="tx2"/>
                </a:solidFill>
              </a:rPr>
              <a:t>Title of the Research Study Title of the Research Study Title of the Research Study </a:t>
            </a:r>
            <a:br>
              <a:rPr lang="en-US" altLang="en-US" sz="8000" b="1">
                <a:solidFill>
                  <a:schemeClr val="tx2"/>
                </a:solidFill>
              </a:rPr>
            </a:br>
            <a:r>
              <a:rPr lang="en-US" altLang="en-US" sz="8000" b="1">
                <a:solidFill>
                  <a:schemeClr val="tx2"/>
                </a:solidFill>
              </a:rPr>
              <a:t>Title of the Research Study </a:t>
            </a:r>
          </a:p>
        </p:txBody>
      </p:sp>
      <p:sp>
        <p:nvSpPr>
          <p:cNvPr id="2056" name="Text Box 8"/>
          <p:cNvSpPr txBox="1">
            <a:spLocks noChangeArrowheads="1"/>
          </p:cNvSpPr>
          <p:nvPr/>
        </p:nvSpPr>
        <p:spPr bwMode="auto">
          <a:xfrm>
            <a:off x="0" y="4514850"/>
            <a:ext cx="32918400" cy="1555750"/>
          </a:xfrm>
          <a:prstGeom prst="rect">
            <a:avLst/>
          </a:prstGeom>
          <a:noFill/>
          <a:ln w="9525">
            <a:noFill/>
            <a:miter lim="800000"/>
            <a:headEnd/>
            <a:tailEnd/>
          </a:ln>
        </p:spPr>
        <p:txBody>
          <a:bodyPr>
            <a:spAutoFit/>
          </a:bodyPr>
          <a:lstStyle>
            <a:lvl1pPr defTabSz="1627188">
              <a:defRPr sz="2400">
                <a:solidFill>
                  <a:schemeClr val="tx1"/>
                </a:solidFill>
                <a:latin typeface="Arial" panose="020B0604020202020204" pitchFamily="34" charset="0"/>
                <a:ea typeface="ＭＳ Ｐゴシック" panose="020B0600070205080204" pitchFamily="34" charset="-128"/>
              </a:defRPr>
            </a:lvl1pPr>
            <a:lvl2pPr marL="37931725" indent="-37474525" defTabSz="1627188">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800" b="1"/>
              <a:t>People who did the study</a:t>
            </a:r>
          </a:p>
          <a:p>
            <a:pPr algn="ctr"/>
            <a:r>
              <a:rPr lang="en-US" altLang="en-US" sz="4800"/>
              <a:t>Universities and/or  hospitals they are affiliated with</a:t>
            </a:r>
          </a:p>
        </p:txBody>
      </p:sp>
      <p:sp>
        <p:nvSpPr>
          <p:cNvPr id="14345" name="Text Box 12"/>
          <p:cNvSpPr txBox="1">
            <a:spLocks noChangeArrowheads="1"/>
          </p:cNvSpPr>
          <p:nvPr/>
        </p:nvSpPr>
        <p:spPr bwMode="auto">
          <a:xfrm>
            <a:off x="609600" y="6648450"/>
            <a:ext cx="15278100" cy="1006475"/>
          </a:xfrm>
          <a:prstGeom prst="rect">
            <a:avLst/>
          </a:prstGeom>
          <a:solidFill>
            <a:srgbClr val="003B8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spcBef>
                <a:spcPct val="50000"/>
              </a:spcBef>
            </a:pPr>
            <a:r>
              <a:rPr lang="en-US" altLang="en-US" sz="6000" b="1">
                <a:solidFill>
                  <a:schemeClr val="bg1"/>
                </a:solidFill>
              </a:rPr>
              <a:t>Abstract</a:t>
            </a:r>
          </a:p>
        </p:txBody>
      </p:sp>
      <p:sp>
        <p:nvSpPr>
          <p:cNvPr id="14347" name="Text Box 20"/>
          <p:cNvSpPr txBox="1">
            <a:spLocks noChangeArrowheads="1"/>
          </p:cNvSpPr>
          <p:nvPr/>
        </p:nvSpPr>
        <p:spPr bwMode="auto">
          <a:xfrm>
            <a:off x="609600" y="19869150"/>
            <a:ext cx="15278100" cy="1006475"/>
          </a:xfrm>
          <a:prstGeom prst="rect">
            <a:avLst/>
          </a:prstGeom>
          <a:solidFill>
            <a:srgbClr val="003B8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spcBef>
                <a:spcPct val="50000"/>
              </a:spcBef>
            </a:pPr>
            <a:r>
              <a:rPr lang="en-US" altLang="en-US" sz="6000" b="1">
                <a:solidFill>
                  <a:schemeClr val="bg1"/>
                </a:solidFill>
              </a:rPr>
              <a:t>Methods</a:t>
            </a:r>
          </a:p>
        </p:txBody>
      </p:sp>
      <p:sp>
        <p:nvSpPr>
          <p:cNvPr id="2065" name="Text Box 17"/>
          <p:cNvSpPr txBox="1">
            <a:spLocks noChangeArrowheads="1"/>
          </p:cNvSpPr>
          <p:nvPr/>
        </p:nvSpPr>
        <p:spPr bwMode="auto">
          <a:xfrm>
            <a:off x="609600" y="7794625"/>
            <a:ext cx="15278100" cy="11522075"/>
          </a:xfrm>
          <a:prstGeom prst="rect">
            <a:avLst/>
          </a:prstGeom>
          <a:noFill/>
          <a:ln w="9525">
            <a:noFill/>
            <a:miter lim="800000"/>
            <a:headEnd/>
            <a:tailEnd/>
          </a:ln>
        </p:spPr>
        <p:txBody>
          <a:bodyPr>
            <a:spAutoFit/>
          </a:bodyPr>
          <a:lstStyle>
            <a:lvl1pPr>
              <a:tabLst>
                <a:tab pos="342900" algn="l"/>
              </a:tabLst>
              <a:defRPr sz="2400">
                <a:solidFill>
                  <a:schemeClr val="tx1"/>
                </a:solidFill>
                <a:latin typeface="Arial" panose="020B0604020202020204" pitchFamily="34" charset="0"/>
                <a:ea typeface="ＭＳ Ｐゴシック" panose="020B0600070205080204" pitchFamily="34" charset="-128"/>
              </a:defRPr>
            </a:lvl1pPr>
            <a:lvl2pPr marL="37931725" indent="-37474525">
              <a:tabLst>
                <a:tab pos="342900" algn="l"/>
              </a:tabLst>
              <a:defRPr sz="2400">
                <a:solidFill>
                  <a:schemeClr val="tx1"/>
                </a:solidFill>
                <a:latin typeface="Arial" panose="020B0604020202020204" pitchFamily="34" charset="0"/>
                <a:ea typeface="ＭＳ Ｐゴシック" panose="020B0600070205080204" pitchFamily="34" charset="-128"/>
              </a:defRPr>
            </a:lvl2pPr>
            <a:lvl3pPr>
              <a:tabLst>
                <a:tab pos="342900" algn="l"/>
              </a:tabLst>
              <a:defRPr sz="2400">
                <a:solidFill>
                  <a:schemeClr val="tx1"/>
                </a:solidFill>
                <a:latin typeface="Arial" panose="020B0604020202020204" pitchFamily="34" charset="0"/>
                <a:ea typeface="ＭＳ Ｐゴシック" panose="020B0600070205080204" pitchFamily="34" charset="-128"/>
              </a:defRPr>
            </a:lvl3pPr>
            <a:lvl4pPr>
              <a:tabLst>
                <a:tab pos="342900" algn="l"/>
              </a:tabLst>
              <a:defRPr sz="2400">
                <a:solidFill>
                  <a:schemeClr val="tx1"/>
                </a:solidFill>
                <a:latin typeface="Arial" panose="020B0604020202020204" pitchFamily="34" charset="0"/>
                <a:ea typeface="ＭＳ Ｐゴシック" panose="020B0600070205080204" pitchFamily="34" charset="-128"/>
              </a:defRPr>
            </a:lvl4pPr>
            <a:lvl5pPr>
              <a:tabLst>
                <a:tab pos="342900" algn="l"/>
              </a:tabLst>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tabLst>
                <a:tab pos="342900" algn="l"/>
              </a:tabLs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tabLst>
                <a:tab pos="342900" algn="l"/>
              </a:tabLs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tabLst>
                <a:tab pos="342900" algn="l"/>
              </a:tabLs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tabLst>
                <a:tab pos="342900" algn="l"/>
              </a:tabLst>
              <a:defRPr sz="2400">
                <a:solidFill>
                  <a:schemeClr val="tx1"/>
                </a:solidFill>
                <a:latin typeface="Arial" panose="020B0604020202020204" pitchFamily="34" charset="0"/>
                <a:ea typeface="ＭＳ Ｐゴシック" panose="020B0600070205080204" pitchFamily="34" charset="-128"/>
              </a:defRPr>
            </a:lvl9pPr>
          </a:lstStyle>
          <a:p>
            <a:pPr algn="just" eaLnBrk="1" hangingPunct="1">
              <a:spcBef>
                <a:spcPts val="600"/>
              </a:spcBef>
              <a:spcAft>
                <a:spcPts val="600"/>
              </a:spcAft>
            </a:pPr>
            <a:r>
              <a:rPr lang="en-US" altLang="en-US" sz="4000"/>
              <a:t>We hope you find this template useful! This one is set up to yield a 48x36” (4x3’) vertical poster.</a:t>
            </a:r>
          </a:p>
          <a:p>
            <a:pPr algn="just" eaLnBrk="1" hangingPunct="1">
              <a:spcBef>
                <a:spcPts val="600"/>
              </a:spcBef>
              <a:spcAft>
                <a:spcPts val="600"/>
              </a:spcAft>
            </a:pPr>
            <a:r>
              <a:rPr lang="en-US" altLang="en-US" sz="4000"/>
              <a:t>We’ve put in the headings we usually see in these posters, you can copy and paste and change to your fit your needs. We suggest you keep black text against a light background so that it is easy to read. Background color can be changed in format-background-drop down menu.</a:t>
            </a:r>
          </a:p>
          <a:p>
            <a:pPr algn="just" eaLnBrk="1" hangingPunct="1">
              <a:spcBef>
                <a:spcPts val="600"/>
              </a:spcBef>
              <a:spcAft>
                <a:spcPts val="600"/>
              </a:spcAft>
            </a:pPr>
            <a:r>
              <a:rPr lang="en-US" altLang="en-US" sz="4000"/>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95 or even 90%.</a:t>
            </a:r>
          </a:p>
          <a:p>
            <a:pPr algn="just" eaLnBrk="1" hangingPunct="1">
              <a:spcBef>
                <a:spcPts val="600"/>
              </a:spcBef>
              <a:spcAft>
                <a:spcPts val="600"/>
              </a:spcAft>
            </a:pPr>
            <a:r>
              <a:rPr lang="en-US" altLang="en-US" sz="4000"/>
              <a:t>The dotted lines through the center of the piece will not print, they are for alignment. You can move them around by clicking and holding them, and a little box will tell you where they are on the page. Use them to get your pictures or text boxes aligned together or you can use the align tools in your draw or format menu on the PC and ordering menu on the MAC.</a:t>
            </a:r>
          </a:p>
        </p:txBody>
      </p:sp>
      <p:sp>
        <p:nvSpPr>
          <p:cNvPr id="14350" name="Rectangle 33"/>
          <p:cNvSpPr>
            <a:spLocks noChangeArrowheads="1"/>
          </p:cNvSpPr>
          <p:nvPr/>
        </p:nvSpPr>
        <p:spPr bwMode="auto">
          <a:xfrm>
            <a:off x="12320588" y="164020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2110" name="Text Box 62"/>
          <p:cNvSpPr txBox="1">
            <a:spLocks noChangeArrowheads="1"/>
          </p:cNvSpPr>
          <p:nvPr/>
        </p:nvSpPr>
        <p:spPr bwMode="auto">
          <a:xfrm>
            <a:off x="17030700" y="34724975"/>
            <a:ext cx="15278100" cy="862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43175" bIns="43175">
            <a:spAutoFit/>
          </a:bodyPr>
          <a:lstStyle>
            <a:lvl1pPr defTabSz="2193925">
              <a:defRPr sz="2400">
                <a:solidFill>
                  <a:schemeClr val="tx1"/>
                </a:solidFill>
                <a:latin typeface="Arial" panose="020B0604020202020204" pitchFamily="34" charset="0"/>
                <a:ea typeface="ＭＳ Ｐゴシック" panose="020B0600070205080204" pitchFamily="34" charset="-128"/>
              </a:defRPr>
            </a:lvl1pPr>
            <a:lvl2pPr marL="37931725" indent="-37474525" defTabSz="21939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just">
              <a:spcBef>
                <a:spcPct val="50000"/>
              </a:spcBef>
            </a:pPr>
            <a:r>
              <a:rPr lang="en-US" altLang="en-US" sz="4000"/>
              <a:t>Class aptent taciti sociosqu ad litora torquent per conubia nostra, per inceptos himenaeos. Sed faucibus nisi vel magna convallis et porta nisi lacinia. In id mauris eros. Vivamus facilisis vulputate eros non sagittis. Duis sapien odio, aliquam vel ultrices at, vestibulum eget diam. Etiam vel nunc et sem congue placerat. Sed lacinia interdum sapien. Class aptent taciti sociosqu ad litora torquent per conubia nostra, per inceptos himenaeos. Proin imperdiet purus in ipsum porta in blandit diam suscipit. Cras eleifend luctus lobortis. Donec quis magna sem. Nullam eget malesuada sapien. Mauris dapibus dui varius augue interdum fermentum rutrum eros tempus. Nulla et erat odio, a euismod quam. In hac habitasse platea dictumst. Maecenas mollis, quam sed fringilla porttitor, orci justo lacinia urna, sit amet congue augue lacus placerat ante. Sed vehicula dapibus justo in tempus. </a:t>
            </a:r>
          </a:p>
        </p:txBody>
      </p:sp>
      <p:sp>
        <p:nvSpPr>
          <p:cNvPr id="14353" name="Text Box 63"/>
          <p:cNvSpPr txBox="1">
            <a:spLocks noChangeArrowheads="1"/>
          </p:cNvSpPr>
          <p:nvPr/>
        </p:nvSpPr>
        <p:spPr bwMode="auto">
          <a:xfrm>
            <a:off x="17030700" y="33581975"/>
            <a:ext cx="15278100" cy="1006475"/>
          </a:xfrm>
          <a:prstGeom prst="rect">
            <a:avLst/>
          </a:prstGeom>
          <a:solidFill>
            <a:srgbClr val="003B8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spcBef>
                <a:spcPct val="50000"/>
              </a:spcBef>
            </a:pPr>
            <a:r>
              <a:rPr lang="en-US" altLang="en-US" sz="6000" b="1">
                <a:solidFill>
                  <a:schemeClr val="bg1"/>
                </a:solidFill>
              </a:rPr>
              <a:t>Conclusions</a:t>
            </a:r>
          </a:p>
        </p:txBody>
      </p:sp>
      <p:sp>
        <p:nvSpPr>
          <p:cNvPr id="2123" name="Text Box 75"/>
          <p:cNvSpPr txBox="1">
            <a:spLocks noChangeArrowheads="1"/>
          </p:cNvSpPr>
          <p:nvPr/>
        </p:nvSpPr>
        <p:spPr bwMode="auto">
          <a:xfrm>
            <a:off x="17030700" y="31718250"/>
            <a:ext cx="15278100" cy="1006475"/>
          </a:xfrm>
          <a:prstGeom prst="rect">
            <a:avLst/>
          </a:prstGeom>
          <a:noFill/>
          <a:ln w="9525">
            <a:noFill/>
            <a:miter lim="800000"/>
            <a:headEnd/>
            <a:tailEnd/>
          </a:ln>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just"/>
            <a:r>
              <a:rPr lang="en-US" altLang="en-US" sz="3000" b="1"/>
              <a:t>Figure 2. </a:t>
            </a:r>
            <a:r>
              <a:rPr lang="en-US" altLang="en-US" sz="3000"/>
              <a:t>Lorem ipsum dolor sit amet, consectetur adipiscing elit. Vestibulum id elit ut tortor commodo sodales.</a:t>
            </a:r>
          </a:p>
        </p:txBody>
      </p:sp>
      <p:sp>
        <p:nvSpPr>
          <p:cNvPr id="14355" name="Text Box 87"/>
          <p:cNvSpPr txBox="1">
            <a:spLocks noChangeArrowheads="1"/>
          </p:cNvSpPr>
          <p:nvPr/>
        </p:nvSpPr>
        <p:spPr bwMode="auto">
          <a:xfrm>
            <a:off x="17030700" y="6648450"/>
            <a:ext cx="15278100" cy="1006475"/>
          </a:xfrm>
          <a:prstGeom prst="rect">
            <a:avLst/>
          </a:prstGeom>
          <a:solidFill>
            <a:srgbClr val="003B8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spcBef>
                <a:spcPct val="50000"/>
              </a:spcBef>
            </a:pPr>
            <a:r>
              <a:rPr lang="en-US" altLang="en-US" sz="6000" b="1">
                <a:solidFill>
                  <a:schemeClr val="bg1"/>
                </a:solidFill>
              </a:rPr>
              <a:t>Results &amp; Discussion</a:t>
            </a:r>
          </a:p>
        </p:txBody>
      </p:sp>
      <p:graphicFrame>
        <p:nvGraphicFramePr>
          <p:cNvPr id="14484" name="Group 148"/>
          <p:cNvGraphicFramePr>
            <a:graphicFrameLocks noGrp="1"/>
          </p:cNvGraphicFramePr>
          <p:nvPr/>
        </p:nvGraphicFramePr>
        <p:xfrm>
          <a:off x="571500" y="29583063"/>
          <a:ext cx="15316200" cy="9406258"/>
        </p:xfrm>
        <a:graphic>
          <a:graphicData uri="http://schemas.openxmlformats.org/drawingml/2006/table">
            <a:tbl>
              <a:tblPr/>
              <a:tblGrid>
                <a:gridCol w="2552700">
                  <a:extLst>
                    <a:ext uri="{9D8B030D-6E8A-4147-A177-3AD203B41FA5}">
                      <a16:colId xmlns:a16="http://schemas.microsoft.com/office/drawing/2014/main" val="2066176223"/>
                    </a:ext>
                  </a:extLst>
                </a:gridCol>
                <a:gridCol w="2552700">
                  <a:extLst>
                    <a:ext uri="{9D8B030D-6E8A-4147-A177-3AD203B41FA5}">
                      <a16:colId xmlns:a16="http://schemas.microsoft.com/office/drawing/2014/main" val="4151537746"/>
                    </a:ext>
                  </a:extLst>
                </a:gridCol>
                <a:gridCol w="1514475">
                  <a:extLst>
                    <a:ext uri="{9D8B030D-6E8A-4147-A177-3AD203B41FA5}">
                      <a16:colId xmlns:a16="http://schemas.microsoft.com/office/drawing/2014/main" val="994861625"/>
                    </a:ext>
                  </a:extLst>
                </a:gridCol>
                <a:gridCol w="1558925">
                  <a:extLst>
                    <a:ext uri="{9D8B030D-6E8A-4147-A177-3AD203B41FA5}">
                      <a16:colId xmlns:a16="http://schemas.microsoft.com/office/drawing/2014/main" val="1992284668"/>
                    </a:ext>
                  </a:extLst>
                </a:gridCol>
                <a:gridCol w="3502025">
                  <a:extLst>
                    <a:ext uri="{9D8B030D-6E8A-4147-A177-3AD203B41FA5}">
                      <a16:colId xmlns:a16="http://schemas.microsoft.com/office/drawing/2014/main" val="1622705311"/>
                    </a:ext>
                  </a:extLst>
                </a:gridCol>
                <a:gridCol w="3635375">
                  <a:extLst>
                    <a:ext uri="{9D8B030D-6E8A-4147-A177-3AD203B41FA5}">
                      <a16:colId xmlns:a16="http://schemas.microsoft.com/office/drawing/2014/main" val="3035434519"/>
                    </a:ext>
                  </a:extLst>
                </a:gridCol>
              </a:tblGrid>
              <a:tr h="669925">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Your</a:t>
                      </a: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Chart</a:t>
                      </a: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Here</a:t>
                      </a: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858236137"/>
                  </a:ext>
                </a:extLst>
              </a:tr>
              <a:tr h="671513">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0820899"/>
                  </a:ext>
                </a:extLst>
              </a:tr>
              <a:tr h="669925">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39654607"/>
                  </a:ext>
                </a:extLst>
              </a:tr>
              <a:tr h="671513">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34997052"/>
                  </a:ext>
                </a:extLst>
              </a:tr>
              <a:tr h="669925">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84793745"/>
                  </a:ext>
                </a:extLst>
              </a:tr>
              <a:tr h="669925">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11913604"/>
                  </a:ext>
                </a:extLst>
              </a:tr>
              <a:tr h="684213">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82141691"/>
                  </a:ext>
                </a:extLst>
              </a:tr>
              <a:tr h="669925">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34183760"/>
                  </a:ext>
                </a:extLst>
              </a:tr>
              <a:tr h="671513">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96935328"/>
                  </a:ext>
                </a:extLst>
              </a:tr>
              <a:tr h="669925">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4808793"/>
                  </a:ext>
                </a:extLst>
              </a:tr>
              <a:tr h="669925">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05958966"/>
                  </a:ext>
                </a:extLst>
              </a:tr>
              <a:tr h="671513">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90734379"/>
                  </a:ext>
                </a:extLst>
              </a:tr>
              <a:tr h="641350">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69547783"/>
                  </a:ext>
                </a:extLst>
              </a:tr>
              <a:tr h="671513">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cs typeface="Times New Roman" panose="02020603050405020304" pitchFamily="18" charset="0"/>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defRPr sz="14000">
                          <a:solidFill>
                            <a:schemeClr val="tx1"/>
                          </a:solidFill>
                          <a:latin typeface="Arial" panose="020B0604020202020204" pitchFamily="34" charset="0"/>
                          <a:ea typeface="ＭＳ Ｐゴシック" panose="020B0600070205080204" pitchFamily="34" charset="-128"/>
                        </a:defRPr>
                      </a:lvl1pPr>
                      <a:lvl2pPr marL="37931725" indent="-37474525" defTabSz="457200">
                        <a:spcBef>
                          <a:spcPct val="20000"/>
                        </a:spcBef>
                        <a:defRPr sz="12200">
                          <a:solidFill>
                            <a:schemeClr val="tx1"/>
                          </a:solidFill>
                          <a:latin typeface="Arial" panose="020B0604020202020204" pitchFamily="34" charset="0"/>
                          <a:ea typeface="ＭＳ Ｐゴシック" panose="020B0600070205080204" pitchFamily="34" charset="-128"/>
                        </a:defRPr>
                      </a:lvl2pPr>
                      <a:lvl3pPr>
                        <a:spcBef>
                          <a:spcPct val="20000"/>
                        </a:spcBef>
                        <a:defRPr sz="10500">
                          <a:solidFill>
                            <a:schemeClr val="tx1"/>
                          </a:solidFill>
                          <a:latin typeface="Arial" panose="020B0604020202020204" pitchFamily="34" charset="0"/>
                          <a:ea typeface="ＭＳ Ｐゴシック" panose="020B0600070205080204" pitchFamily="34" charset="-128"/>
                        </a:defRPr>
                      </a:lvl3pPr>
                      <a:lvl4pPr>
                        <a:spcBef>
                          <a:spcPct val="20000"/>
                        </a:spcBef>
                        <a:defRPr sz="8800">
                          <a:solidFill>
                            <a:schemeClr val="tx1"/>
                          </a:solidFill>
                          <a:latin typeface="Arial" panose="020B0604020202020204" pitchFamily="34" charset="0"/>
                          <a:ea typeface="ＭＳ Ｐゴシック" panose="020B0600070205080204" pitchFamily="34" charset="-128"/>
                        </a:defRPr>
                      </a:lvl4pPr>
                      <a:lvl5pPr>
                        <a:spcBef>
                          <a:spcPct val="20000"/>
                        </a:spcBef>
                        <a:defRPr sz="88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sz="8800">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Arial" panose="020B0604020202020204" pitchFamily="34" charset="0"/>
                        <a:ea typeface="ＭＳ 明朝" charset="-128"/>
                      </a:endParaRPr>
                    </a:p>
                  </a:txBody>
                  <a:tcPr marL="0" marR="0" marT="91440" marB="9144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17220918"/>
                  </a:ext>
                </a:extLst>
              </a:tr>
            </a:tbl>
          </a:graphicData>
        </a:graphic>
      </p:graphicFrame>
      <p:sp>
        <p:nvSpPr>
          <p:cNvPr id="34" name="Text Box 29"/>
          <p:cNvSpPr txBox="1">
            <a:spLocks noChangeArrowheads="1"/>
          </p:cNvSpPr>
          <p:nvPr/>
        </p:nvSpPr>
        <p:spPr bwMode="auto">
          <a:xfrm>
            <a:off x="609600" y="39131875"/>
            <a:ext cx="15278100" cy="1006475"/>
          </a:xfrm>
          <a:prstGeom prst="rect">
            <a:avLst/>
          </a:prstGeom>
          <a:noFill/>
          <a:ln w="9525">
            <a:noFill/>
            <a:miter lim="800000"/>
            <a:headEnd/>
            <a:tailEnd/>
          </a:ln>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just"/>
            <a:r>
              <a:rPr lang="en-US" altLang="en-US" sz="3000" b="1"/>
              <a:t>Table 1. </a:t>
            </a:r>
            <a:r>
              <a:rPr lang="en-US" altLang="en-US" sz="3000"/>
              <a:t>Lorem ipsum dolor sit amet, consectetur adipiscing elit. Vestibulum id elit ut tortor commodo sodales.</a:t>
            </a:r>
          </a:p>
        </p:txBody>
      </p:sp>
      <p:sp>
        <p:nvSpPr>
          <p:cNvPr id="45" name="TextBox 51"/>
          <p:cNvSpPr txBox="1">
            <a:spLocks noChangeArrowheads="1"/>
          </p:cNvSpPr>
          <p:nvPr/>
        </p:nvSpPr>
        <p:spPr bwMode="auto">
          <a:xfrm>
            <a:off x="19053175" y="25452388"/>
            <a:ext cx="546100" cy="549275"/>
          </a:xfrm>
          <a:prstGeom prst="rect">
            <a:avLst/>
          </a:prstGeom>
          <a:noFill/>
          <a:ln w="9525">
            <a:noFill/>
            <a:miter lim="800000"/>
            <a:headEnd/>
            <a:tailEnd/>
          </a:ln>
        </p:spPr>
        <p:txBody>
          <a:bodyPr>
            <a:spAutoFit/>
          </a:bodyPr>
          <a:lstStyle/>
          <a:p>
            <a:pPr>
              <a:defRPr/>
            </a:pPr>
            <a:r>
              <a:rPr lang="en-US" sz="3000" b="1">
                <a:latin typeface="+mn-lt"/>
                <a:ea typeface="ＭＳ Ｐゴシック" charset="-128"/>
              </a:rPr>
              <a:t>A</a:t>
            </a:r>
          </a:p>
        </p:txBody>
      </p:sp>
      <p:sp>
        <p:nvSpPr>
          <p:cNvPr id="46" name="TextBox 52"/>
          <p:cNvSpPr txBox="1">
            <a:spLocks noChangeArrowheads="1"/>
          </p:cNvSpPr>
          <p:nvPr/>
        </p:nvSpPr>
        <p:spPr bwMode="auto">
          <a:xfrm>
            <a:off x="19053175" y="28859163"/>
            <a:ext cx="546100" cy="549275"/>
          </a:xfrm>
          <a:prstGeom prst="rect">
            <a:avLst/>
          </a:prstGeom>
          <a:noFill/>
          <a:ln w="9525">
            <a:noFill/>
            <a:miter lim="800000"/>
            <a:headEnd/>
            <a:tailEnd/>
          </a:ln>
        </p:spPr>
        <p:txBody>
          <a:bodyPr>
            <a:spAutoFit/>
          </a:bodyPr>
          <a:lstStyle/>
          <a:p>
            <a:pPr>
              <a:defRPr/>
            </a:pPr>
            <a:r>
              <a:rPr lang="en-US" sz="3000" b="1">
                <a:latin typeface="+mn-lt"/>
                <a:ea typeface="ＭＳ Ｐゴシック" charset="-128"/>
              </a:rPr>
              <a:t>B</a:t>
            </a:r>
          </a:p>
        </p:txBody>
      </p:sp>
      <p:sp>
        <p:nvSpPr>
          <p:cNvPr id="52" name="Text Box 19"/>
          <p:cNvSpPr txBox="1">
            <a:spLocks noChangeArrowheads="1"/>
          </p:cNvSpPr>
          <p:nvPr/>
        </p:nvSpPr>
        <p:spPr bwMode="auto">
          <a:xfrm>
            <a:off x="609600" y="21007388"/>
            <a:ext cx="15278100" cy="7929562"/>
          </a:xfrm>
          <a:prstGeom prst="rect">
            <a:avLst/>
          </a:prstGeom>
          <a:noFill/>
          <a:ln w="9525">
            <a:noFill/>
            <a:miter lim="800000"/>
            <a:headEnd/>
            <a:tailEnd/>
          </a:ln>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lnSpc>
                <a:spcPct val="95000"/>
              </a:lnSpc>
              <a:spcAft>
                <a:spcPct val="25000"/>
              </a:spcAft>
              <a:buClr>
                <a:srgbClr val="800000"/>
              </a:buClr>
            </a:pPr>
            <a:r>
              <a:rPr lang="en-US" altLang="en-US" sz="4000">
                <a:solidFill>
                  <a:srgbClr val="000000"/>
                </a:solidFill>
                <a:cs typeface="Arial" panose="020B0604020202020204" pitchFamily="34" charset="0"/>
              </a:rPr>
              <a:t>How to bring things in from Excel® and Word®</a:t>
            </a:r>
          </a:p>
          <a:p>
            <a:pPr eaLnBrk="1" hangingPunct="1">
              <a:lnSpc>
                <a:spcPct val="95000"/>
              </a:lnSpc>
              <a:spcAft>
                <a:spcPct val="25000"/>
              </a:spcAft>
              <a:buClr>
                <a:srgbClr val="800000"/>
              </a:buClr>
            </a:pPr>
            <a:r>
              <a:rPr lang="en-US" altLang="en-US" sz="4000">
                <a:solidFill>
                  <a:srgbClr val="000000"/>
                </a:solidFill>
                <a:cs typeface="Arial" panose="020B0604020202020204" pitchFamily="34" charset="0"/>
              </a:rPr>
              <a:t>Excel: select the chart, hit edit-copy, and then edit-paste into PowerPoint®. The chart can then be stretched to fit as required. If you need to edit parts of the chart, it can be ungrouped. Watch out for scientific symbols used in imported charts, which PowerPoint will not recognize as a used font and may print improperly if we don’t have the font installed on our system. It is best to use the Symbol font for scientific characters.</a:t>
            </a:r>
          </a:p>
          <a:p>
            <a:pPr eaLnBrk="1" hangingPunct="1">
              <a:lnSpc>
                <a:spcPct val="95000"/>
              </a:lnSpc>
              <a:spcAft>
                <a:spcPct val="25000"/>
              </a:spcAft>
              <a:buClr>
                <a:srgbClr val="800000"/>
              </a:buClr>
            </a:pPr>
            <a:r>
              <a:rPr lang="en-US" altLang="en-US" sz="4000">
                <a:solidFill>
                  <a:srgbClr val="000000"/>
                </a:solidFill>
                <a:cs typeface="Arial" panose="020B0604020202020204" pitchFamily="34" charset="0"/>
              </a:rPr>
              <a:t>Word: select the text to be brought into PowerPoint®, hit edit-copy, then edit-paste the text into a new or existing text block. This text is editable. You can change the size, color, etc. in format-text. We suggest you do not put shadows on smaller text. Stick with Arial and Times New Roman fonts so your collaborators will have them.</a:t>
            </a:r>
          </a:p>
        </p:txBody>
      </p:sp>
      <p:pic>
        <p:nvPicPr>
          <p:cNvPr id="14482" name="Picture 146"/>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7674217" y="2976262"/>
            <a:ext cx="4633293" cy="777240"/>
          </a:xfrm>
          <a:prstGeom prst="rect">
            <a:avLst/>
          </a:prstGeom>
          <a:noFill/>
          <a:extLst>
            <a:ext uri="{909E8E84-426E-40DD-AFC4-6F175D3DCCD1}">
              <a14:hiddenFill xmlns:a14="http://schemas.microsoft.com/office/drawing/2010/main">
                <a:solidFill>
                  <a:srgbClr val="FFFFFF"/>
                </a:solidFill>
              </a14:hiddenFill>
            </a:ext>
          </a:extLst>
        </p:spPr>
      </p:pic>
      <p:pic>
        <p:nvPicPr>
          <p:cNvPr id="14483" name="Picture 1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95814" y="2878987"/>
            <a:ext cx="4114800" cy="1259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486" name="Rectangle 200"/>
          <p:cNvSpPr>
            <a:spLocks noChangeArrowheads="1"/>
          </p:cNvSpPr>
          <p:nvPr/>
        </p:nvSpPr>
        <p:spPr bwMode="auto">
          <a:xfrm>
            <a:off x="17030700" y="7788275"/>
            <a:ext cx="15278100" cy="8845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4161750" indent="-24161750" defTabSz="4286250">
              <a:defRPr sz="2400">
                <a:solidFill>
                  <a:schemeClr val="tx1"/>
                </a:solidFill>
                <a:latin typeface="Arial" panose="020B0604020202020204" pitchFamily="34" charset="0"/>
                <a:ea typeface="ＭＳ Ｐゴシック" panose="020B0600070205080204" pitchFamily="34" charset="-128"/>
              </a:defRPr>
            </a:lvl1pPr>
            <a:lvl2pPr marL="596900" indent="-482600" defTabSz="4286250">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marL="939800" indent="-50787300" defTabSz="4286250">
              <a:defRPr sz="2400">
                <a:solidFill>
                  <a:schemeClr val="tx1"/>
                </a:solidFill>
                <a:latin typeface="Arial" panose="020B0604020202020204" pitchFamily="34" charset="0"/>
                <a:ea typeface="ＭＳ Ｐゴシック" panose="020B0600070205080204" pitchFamily="34" charset="-128"/>
              </a:defRPr>
            </a:lvl5pPr>
            <a:lvl6pPr marL="1397000" indent="-50787300" defTabSz="42862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1854200" indent="-50787300" defTabSz="42862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2311400" indent="-50787300" defTabSz="42862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2768600" indent="-50787300" defTabSz="42862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lvl="1" eaLnBrk="1" hangingPunct="1">
              <a:lnSpc>
                <a:spcPct val="95000"/>
              </a:lnSpc>
              <a:spcAft>
                <a:spcPct val="25000"/>
              </a:spcAft>
              <a:buClr>
                <a:srgbClr val="800000"/>
              </a:buClr>
            </a:pPr>
            <a:r>
              <a:rPr lang="en-US" altLang="en-US" sz="4000" b="1">
                <a:solidFill>
                  <a:srgbClr val="000000"/>
                </a:solidFill>
              </a:rPr>
              <a:t>Scans</a:t>
            </a:r>
          </a:p>
          <a:p>
            <a:pPr lvl="1" eaLnBrk="1" hangingPunct="1">
              <a:lnSpc>
                <a:spcPct val="95000"/>
              </a:lnSpc>
              <a:spcAft>
                <a:spcPct val="40000"/>
              </a:spcAft>
              <a:buClr>
                <a:srgbClr val="004191"/>
              </a:buClr>
              <a:buFontTx/>
              <a:buChar char="•"/>
            </a:pPr>
            <a:r>
              <a:rPr lang="en-US" altLang="en-US" sz="4000">
                <a:solidFill>
                  <a:srgbClr val="000000"/>
                </a:solidFill>
              </a:rPr>
              <a:t>We need images to be 72 to 100 dpi in their final size, or use a rule of thumb of 2 to 4 megabytes of uncompressed file per square foot of image. For instance, a 3x5 photo that will be 6x10 in size on the final poster should be scanned at 200 dpi. </a:t>
            </a:r>
          </a:p>
          <a:p>
            <a:pPr lvl="1" eaLnBrk="1" hangingPunct="1">
              <a:lnSpc>
                <a:spcPct val="95000"/>
              </a:lnSpc>
              <a:spcAft>
                <a:spcPct val="40000"/>
              </a:spcAft>
              <a:buClr>
                <a:srgbClr val="004191"/>
              </a:buClr>
              <a:buFontTx/>
              <a:buChar char="•"/>
            </a:pPr>
            <a:r>
              <a:rPr lang="en-US" altLang="en-US" sz="4000">
                <a:solidFill>
                  <a:srgbClr val="000000"/>
                </a:solidFill>
              </a:rPr>
              <a:t>We prefer that you import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lvl="1" eaLnBrk="1" hangingPunct="1">
              <a:lnSpc>
                <a:spcPct val="95000"/>
              </a:lnSpc>
              <a:spcAft>
                <a:spcPct val="40000"/>
              </a:spcAft>
              <a:buClr>
                <a:srgbClr val="004191"/>
              </a:buClr>
              <a:buFontTx/>
              <a:buChar char="•"/>
            </a:pPr>
            <a:r>
              <a:rPr lang="en-US" altLang="en-US" sz="4000">
                <a:solidFill>
                  <a:srgbClr val="000000"/>
                </a:solidFill>
              </a:rPr>
              <a:t>Preview: To see your poster in actual size, go to view-zoom-100%. Posters to be printed at 200% need to be viewed at 200%.</a:t>
            </a:r>
          </a:p>
        </p:txBody>
      </p:sp>
      <p:sp>
        <p:nvSpPr>
          <p:cNvPr id="14488" name="Rectangle 405"/>
          <p:cNvSpPr>
            <a:spLocks noChangeArrowheads="1"/>
          </p:cNvSpPr>
          <p:nvPr/>
        </p:nvSpPr>
        <p:spPr bwMode="auto">
          <a:xfrm>
            <a:off x="609600" y="41292463"/>
            <a:ext cx="15278100" cy="1979612"/>
          </a:xfrm>
          <a:prstGeom prst="rect">
            <a:avLst/>
          </a:prstGeom>
          <a:noFill/>
          <a:ln>
            <a:noFill/>
          </a:ln>
          <a:extLst>
            <a:ext uri="{909E8E84-426E-40DD-AFC4-6F175D3DCCD1}">
              <a14:hiddenFill xmlns:a14="http://schemas.microsoft.com/office/drawing/2010/main">
                <a:solidFill>
                  <a:srgbClr val="B9D9ED"/>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defTabSz="4286250">
              <a:tabLst>
                <a:tab pos="3154363" algn="l"/>
                <a:tab pos="6310313" algn="l"/>
              </a:tabLst>
              <a:defRPr sz="2400">
                <a:solidFill>
                  <a:schemeClr val="tx1"/>
                </a:solidFill>
                <a:latin typeface="Arial" panose="020B0604020202020204" pitchFamily="34" charset="0"/>
                <a:ea typeface="ＭＳ Ｐゴシック" panose="020B0600070205080204" pitchFamily="34" charset="-128"/>
              </a:defRPr>
            </a:lvl1pPr>
            <a:lvl2pPr marL="39189025" indent="-37474525" defTabSz="4286250">
              <a:tabLst>
                <a:tab pos="3154363" algn="l"/>
                <a:tab pos="6310313" algn="l"/>
              </a:tabLst>
              <a:defRPr sz="2400">
                <a:solidFill>
                  <a:schemeClr val="tx1"/>
                </a:solidFill>
                <a:latin typeface="Arial" panose="020B0604020202020204" pitchFamily="34" charset="0"/>
                <a:ea typeface="ＭＳ Ｐゴシック" panose="020B0600070205080204" pitchFamily="34" charset="-128"/>
              </a:defRPr>
            </a:lvl2pPr>
            <a:lvl3pPr>
              <a:tabLst>
                <a:tab pos="3154363" algn="l"/>
                <a:tab pos="6310313" algn="l"/>
              </a:tabLst>
              <a:defRPr sz="2400">
                <a:solidFill>
                  <a:schemeClr val="tx1"/>
                </a:solidFill>
                <a:latin typeface="Arial" panose="020B0604020202020204" pitchFamily="34" charset="0"/>
                <a:ea typeface="ＭＳ Ｐゴシック" panose="020B0600070205080204" pitchFamily="34" charset="-128"/>
              </a:defRPr>
            </a:lvl3pPr>
            <a:lvl4pPr>
              <a:tabLst>
                <a:tab pos="3154363" algn="l"/>
                <a:tab pos="6310313" algn="l"/>
              </a:tabLst>
              <a:defRPr sz="2400">
                <a:solidFill>
                  <a:schemeClr val="tx1"/>
                </a:solidFill>
                <a:latin typeface="Arial" panose="020B0604020202020204" pitchFamily="34" charset="0"/>
                <a:ea typeface="ＭＳ Ｐゴシック" panose="020B0600070205080204" pitchFamily="34" charset="-128"/>
              </a:defRPr>
            </a:lvl4pPr>
            <a:lvl5pPr marL="39531925" indent="-50787300" defTabSz="4286250">
              <a:tabLst>
                <a:tab pos="3154363" algn="l"/>
                <a:tab pos="6310313" algn="l"/>
              </a:tabLst>
              <a:defRPr sz="2400">
                <a:solidFill>
                  <a:schemeClr val="tx1"/>
                </a:solidFill>
                <a:latin typeface="Arial" panose="020B0604020202020204" pitchFamily="34" charset="0"/>
                <a:ea typeface="ＭＳ Ｐゴシック" panose="020B0600070205080204" pitchFamily="34" charset="-128"/>
              </a:defRPr>
            </a:lvl5pPr>
            <a:lvl6pPr marL="39989125" indent="-50787300" defTabSz="4286250" eaLnBrk="0" fontAlgn="base" hangingPunct="0">
              <a:spcBef>
                <a:spcPct val="0"/>
              </a:spcBef>
              <a:spcAft>
                <a:spcPct val="0"/>
              </a:spcAft>
              <a:tabLst>
                <a:tab pos="3154363" algn="l"/>
                <a:tab pos="6310313" algn="l"/>
              </a:tabLst>
              <a:defRPr sz="2400">
                <a:solidFill>
                  <a:schemeClr val="tx1"/>
                </a:solidFill>
                <a:latin typeface="Arial" panose="020B0604020202020204" pitchFamily="34" charset="0"/>
                <a:ea typeface="ＭＳ Ｐゴシック" panose="020B0600070205080204" pitchFamily="34" charset="-128"/>
              </a:defRPr>
            </a:lvl6pPr>
            <a:lvl7pPr marL="40446325" indent="-50787300" defTabSz="4286250" eaLnBrk="0" fontAlgn="base" hangingPunct="0">
              <a:spcBef>
                <a:spcPct val="0"/>
              </a:spcBef>
              <a:spcAft>
                <a:spcPct val="0"/>
              </a:spcAft>
              <a:tabLst>
                <a:tab pos="3154363" algn="l"/>
                <a:tab pos="6310313" algn="l"/>
              </a:tabLst>
              <a:defRPr sz="2400">
                <a:solidFill>
                  <a:schemeClr val="tx1"/>
                </a:solidFill>
                <a:latin typeface="Arial" panose="020B0604020202020204" pitchFamily="34" charset="0"/>
                <a:ea typeface="ＭＳ Ｐゴシック" panose="020B0600070205080204" pitchFamily="34" charset="-128"/>
              </a:defRPr>
            </a:lvl7pPr>
            <a:lvl8pPr marL="40903525" indent="-50787300" defTabSz="4286250" eaLnBrk="0" fontAlgn="base" hangingPunct="0">
              <a:spcBef>
                <a:spcPct val="0"/>
              </a:spcBef>
              <a:spcAft>
                <a:spcPct val="0"/>
              </a:spcAft>
              <a:tabLst>
                <a:tab pos="3154363" algn="l"/>
                <a:tab pos="6310313" algn="l"/>
              </a:tabLst>
              <a:defRPr sz="2400">
                <a:solidFill>
                  <a:schemeClr val="tx1"/>
                </a:solidFill>
                <a:latin typeface="Arial" panose="020B0604020202020204" pitchFamily="34" charset="0"/>
                <a:ea typeface="ＭＳ Ｐゴシック" panose="020B0600070205080204" pitchFamily="34" charset="-128"/>
              </a:defRPr>
            </a:lvl8pPr>
            <a:lvl9pPr marL="41360725" indent="-50787300" defTabSz="4286250" eaLnBrk="0" fontAlgn="base" hangingPunct="0">
              <a:spcBef>
                <a:spcPct val="0"/>
              </a:spcBef>
              <a:spcAft>
                <a:spcPct val="0"/>
              </a:spcAft>
              <a:tabLst>
                <a:tab pos="3154363" algn="l"/>
                <a:tab pos="6310313" algn="l"/>
              </a:tabLst>
              <a:defRPr sz="2400">
                <a:solidFill>
                  <a:schemeClr val="tx1"/>
                </a:solidFill>
                <a:latin typeface="Arial" panose="020B0604020202020204" pitchFamily="34" charset="0"/>
                <a:ea typeface="ＭＳ Ｐゴシック" panose="020B0600070205080204" pitchFamily="34" charset="-128"/>
              </a:defRPr>
            </a:lvl9pPr>
          </a:lstStyle>
          <a:p>
            <a:pPr eaLnBrk="1" hangingPunct="1">
              <a:lnSpc>
                <a:spcPct val="95000"/>
              </a:lnSpc>
              <a:spcAft>
                <a:spcPct val="25000"/>
              </a:spcAft>
            </a:pPr>
            <a:r>
              <a:rPr lang="en-US" altLang="en-US" sz="3600" b="1">
                <a:solidFill>
                  <a:srgbClr val="000000"/>
                </a:solidFill>
              </a:rPr>
              <a:t>REFERENCES</a:t>
            </a:r>
          </a:p>
          <a:p>
            <a:pPr eaLnBrk="1" hangingPunct="1">
              <a:lnSpc>
                <a:spcPct val="95000"/>
              </a:lnSpc>
              <a:spcAft>
                <a:spcPct val="25000"/>
              </a:spcAft>
              <a:buFontTx/>
              <a:buChar char="•"/>
            </a:pPr>
            <a:r>
              <a:rPr lang="en-US" altLang="en-US">
                <a:solidFill>
                  <a:srgbClr val="000000"/>
                </a:solidFill>
              </a:rPr>
              <a:t>Phasellus id pharetra eros. In pharetra accumsan suscipit. </a:t>
            </a:r>
          </a:p>
          <a:p>
            <a:pPr eaLnBrk="1" hangingPunct="1">
              <a:lnSpc>
                <a:spcPct val="95000"/>
              </a:lnSpc>
              <a:spcAft>
                <a:spcPct val="25000"/>
              </a:spcAft>
              <a:buFontTx/>
              <a:buChar char="•"/>
            </a:pPr>
            <a:r>
              <a:rPr lang="en-US" altLang="en-US">
                <a:solidFill>
                  <a:srgbClr val="000000"/>
                </a:solidFill>
              </a:rPr>
              <a:t>Pellentesque convallis, diam vel ornare luctus, lacus nisl pellentesque augue, ac tempus mauris justo in nisl. </a:t>
            </a:r>
          </a:p>
          <a:p>
            <a:pPr eaLnBrk="1" hangingPunct="1">
              <a:lnSpc>
                <a:spcPct val="95000"/>
              </a:lnSpc>
              <a:spcAft>
                <a:spcPct val="25000"/>
              </a:spcAft>
              <a:buFontTx/>
              <a:buChar char="•"/>
            </a:pPr>
            <a:r>
              <a:rPr lang="en-US" altLang="en-US">
                <a:solidFill>
                  <a:srgbClr val="000000"/>
                </a:solidFill>
              </a:rPr>
              <a:t>Ut sodales condimentum sodales. Proin congue gravida justo non blandit. Vestibulum mattis lacinia orci vel.</a:t>
            </a:r>
          </a:p>
        </p:txBody>
      </p:sp>
      <p:sp>
        <p:nvSpPr>
          <p:cNvPr id="14489" name="Rectangle 405"/>
          <p:cNvSpPr>
            <a:spLocks noChangeArrowheads="1"/>
          </p:cNvSpPr>
          <p:nvPr/>
        </p:nvSpPr>
        <p:spPr bwMode="auto">
          <a:xfrm>
            <a:off x="17030700" y="17167225"/>
            <a:ext cx="11372850" cy="1220788"/>
          </a:xfrm>
          <a:prstGeom prst="rect">
            <a:avLst/>
          </a:prstGeom>
          <a:noFill/>
          <a:ln>
            <a:noFill/>
          </a:ln>
          <a:extLst>
            <a:ext uri="{909E8E84-426E-40DD-AFC4-6F175D3DCCD1}">
              <a14:hiddenFill xmlns:a14="http://schemas.microsoft.com/office/drawing/2010/main">
                <a:gradFill rotWithShape="1">
                  <a:gsLst>
                    <a:gs pos="0">
                      <a:srgbClr val="B9D9ED"/>
                    </a:gs>
                    <a:gs pos="100000">
                      <a:srgbClr val="CBCBCB"/>
                    </a:gs>
                  </a:gsLst>
                  <a:lin ang="5400000" scaled="1"/>
                </a:gradFill>
              </a14:hiddenFill>
            </a:ext>
            <a:ext uri="{91240B29-F687-4F45-9708-019B960494DF}">
              <a14:hiddenLine xmlns:a14="http://schemas.microsoft.com/office/drawing/2010/main" w="9525">
                <a:solidFill>
                  <a:srgbClr val="000000"/>
                </a:solidFill>
                <a:miter lim="800000"/>
                <a:headEnd/>
                <a:tailEnd/>
              </a14:hiddenLine>
            </a:ext>
          </a:extLst>
        </p:spPr>
        <p:txBody>
          <a:bodyPr lIns="320040" tIns="320040" rIns="274320" bIns="320040">
            <a:spAutoFit/>
          </a:bodyPr>
          <a:lstStyle>
            <a:lvl1pPr marL="342900" indent="-342900" defTabSz="4286250">
              <a:tabLst>
                <a:tab pos="3154363" algn="l"/>
                <a:tab pos="6310313" algn="l"/>
              </a:tabLst>
              <a:defRPr sz="2400">
                <a:solidFill>
                  <a:schemeClr val="tx1"/>
                </a:solidFill>
                <a:latin typeface="Arial" panose="020B0604020202020204" pitchFamily="34" charset="0"/>
                <a:ea typeface="ＭＳ Ｐゴシック" panose="020B0600070205080204" pitchFamily="34" charset="-128"/>
              </a:defRPr>
            </a:lvl1pPr>
            <a:lvl2pPr marL="39189025" indent="-37474525" defTabSz="4286250">
              <a:tabLst>
                <a:tab pos="3154363" algn="l"/>
                <a:tab pos="6310313" algn="l"/>
              </a:tabLst>
              <a:defRPr sz="2400">
                <a:solidFill>
                  <a:schemeClr val="tx1"/>
                </a:solidFill>
                <a:latin typeface="Arial" panose="020B0604020202020204" pitchFamily="34" charset="0"/>
                <a:ea typeface="ＭＳ Ｐゴシック" panose="020B0600070205080204" pitchFamily="34" charset="-128"/>
              </a:defRPr>
            </a:lvl2pPr>
            <a:lvl3pPr>
              <a:tabLst>
                <a:tab pos="3154363" algn="l"/>
                <a:tab pos="6310313" algn="l"/>
              </a:tabLst>
              <a:defRPr sz="2400">
                <a:solidFill>
                  <a:schemeClr val="tx1"/>
                </a:solidFill>
                <a:latin typeface="Arial" panose="020B0604020202020204" pitchFamily="34" charset="0"/>
                <a:ea typeface="ＭＳ Ｐゴシック" panose="020B0600070205080204" pitchFamily="34" charset="-128"/>
              </a:defRPr>
            </a:lvl3pPr>
            <a:lvl4pPr>
              <a:tabLst>
                <a:tab pos="3154363" algn="l"/>
                <a:tab pos="6310313" algn="l"/>
              </a:tabLst>
              <a:defRPr sz="2400">
                <a:solidFill>
                  <a:schemeClr val="tx1"/>
                </a:solidFill>
                <a:latin typeface="Arial" panose="020B0604020202020204" pitchFamily="34" charset="0"/>
                <a:ea typeface="ＭＳ Ｐゴシック" panose="020B0600070205080204" pitchFamily="34" charset="-128"/>
              </a:defRPr>
            </a:lvl4pPr>
            <a:lvl5pPr marL="39531925" indent="-50787300" defTabSz="4286250">
              <a:tabLst>
                <a:tab pos="3154363" algn="l"/>
                <a:tab pos="6310313" algn="l"/>
              </a:tabLst>
              <a:defRPr sz="2400">
                <a:solidFill>
                  <a:schemeClr val="tx1"/>
                </a:solidFill>
                <a:latin typeface="Arial" panose="020B0604020202020204" pitchFamily="34" charset="0"/>
                <a:ea typeface="ＭＳ Ｐゴシック" panose="020B0600070205080204" pitchFamily="34" charset="-128"/>
              </a:defRPr>
            </a:lvl5pPr>
            <a:lvl6pPr marL="39989125" indent="-50787300" defTabSz="4286250" eaLnBrk="0" fontAlgn="base" hangingPunct="0">
              <a:spcBef>
                <a:spcPct val="0"/>
              </a:spcBef>
              <a:spcAft>
                <a:spcPct val="0"/>
              </a:spcAft>
              <a:tabLst>
                <a:tab pos="3154363" algn="l"/>
                <a:tab pos="6310313" algn="l"/>
              </a:tabLst>
              <a:defRPr sz="2400">
                <a:solidFill>
                  <a:schemeClr val="tx1"/>
                </a:solidFill>
                <a:latin typeface="Arial" panose="020B0604020202020204" pitchFamily="34" charset="0"/>
                <a:ea typeface="ＭＳ Ｐゴシック" panose="020B0600070205080204" pitchFamily="34" charset="-128"/>
              </a:defRPr>
            </a:lvl6pPr>
            <a:lvl7pPr marL="40446325" indent="-50787300" defTabSz="4286250" eaLnBrk="0" fontAlgn="base" hangingPunct="0">
              <a:spcBef>
                <a:spcPct val="0"/>
              </a:spcBef>
              <a:spcAft>
                <a:spcPct val="0"/>
              </a:spcAft>
              <a:tabLst>
                <a:tab pos="3154363" algn="l"/>
                <a:tab pos="6310313" algn="l"/>
              </a:tabLst>
              <a:defRPr sz="2400">
                <a:solidFill>
                  <a:schemeClr val="tx1"/>
                </a:solidFill>
                <a:latin typeface="Arial" panose="020B0604020202020204" pitchFamily="34" charset="0"/>
                <a:ea typeface="ＭＳ Ｐゴシック" panose="020B0600070205080204" pitchFamily="34" charset="-128"/>
              </a:defRPr>
            </a:lvl7pPr>
            <a:lvl8pPr marL="40903525" indent="-50787300" defTabSz="4286250" eaLnBrk="0" fontAlgn="base" hangingPunct="0">
              <a:spcBef>
                <a:spcPct val="0"/>
              </a:spcBef>
              <a:spcAft>
                <a:spcPct val="0"/>
              </a:spcAft>
              <a:tabLst>
                <a:tab pos="3154363" algn="l"/>
                <a:tab pos="6310313" algn="l"/>
              </a:tabLst>
              <a:defRPr sz="2400">
                <a:solidFill>
                  <a:schemeClr val="tx1"/>
                </a:solidFill>
                <a:latin typeface="Arial" panose="020B0604020202020204" pitchFamily="34" charset="0"/>
                <a:ea typeface="ＭＳ Ｐゴシック" panose="020B0600070205080204" pitchFamily="34" charset="-128"/>
              </a:defRPr>
            </a:lvl8pPr>
            <a:lvl9pPr marL="41360725" indent="-50787300" defTabSz="4286250" eaLnBrk="0" fontAlgn="base" hangingPunct="0">
              <a:spcBef>
                <a:spcPct val="0"/>
              </a:spcBef>
              <a:spcAft>
                <a:spcPct val="0"/>
              </a:spcAft>
              <a:tabLst>
                <a:tab pos="3154363" algn="l"/>
                <a:tab pos="6310313" algn="l"/>
              </a:tabLst>
              <a:defRPr sz="2400">
                <a:solidFill>
                  <a:schemeClr val="tx1"/>
                </a:solidFill>
                <a:latin typeface="Arial" panose="020B0604020202020204" pitchFamily="34" charset="0"/>
                <a:ea typeface="ＭＳ Ｐゴシック" panose="020B0600070205080204" pitchFamily="34" charset="-128"/>
              </a:defRPr>
            </a:lvl9pPr>
          </a:lstStyle>
          <a:p>
            <a:pPr eaLnBrk="1" hangingPunct="1">
              <a:lnSpc>
                <a:spcPct val="95000"/>
              </a:lnSpc>
              <a:spcAft>
                <a:spcPct val="25000"/>
              </a:spcAft>
            </a:pPr>
            <a:r>
              <a:rPr lang="en-US" altLang="en-US" sz="4000" b="1">
                <a:solidFill>
                  <a:srgbClr val="000000"/>
                </a:solidFill>
              </a:rPr>
              <a:t>Figure 1</a:t>
            </a:r>
          </a:p>
        </p:txBody>
      </p:sp>
      <p:sp>
        <p:nvSpPr>
          <p:cNvPr id="14490" name="Rectangle 405"/>
          <p:cNvSpPr>
            <a:spLocks noChangeArrowheads="1"/>
          </p:cNvSpPr>
          <p:nvPr/>
        </p:nvSpPr>
        <p:spPr bwMode="auto">
          <a:xfrm>
            <a:off x="17030700" y="23548975"/>
            <a:ext cx="11372850" cy="1220788"/>
          </a:xfrm>
          <a:prstGeom prst="rect">
            <a:avLst/>
          </a:prstGeom>
          <a:noFill/>
          <a:ln>
            <a:noFill/>
          </a:ln>
          <a:extLst>
            <a:ext uri="{909E8E84-426E-40DD-AFC4-6F175D3DCCD1}">
              <a14:hiddenFill xmlns:a14="http://schemas.microsoft.com/office/drawing/2010/main">
                <a:gradFill rotWithShape="1">
                  <a:gsLst>
                    <a:gs pos="0">
                      <a:srgbClr val="B9D9ED"/>
                    </a:gs>
                    <a:gs pos="100000">
                      <a:srgbClr val="CBCBCB"/>
                    </a:gs>
                  </a:gsLst>
                  <a:lin ang="5400000" scaled="1"/>
                </a:gradFill>
              </a14:hiddenFill>
            </a:ext>
            <a:ext uri="{91240B29-F687-4F45-9708-019B960494DF}">
              <a14:hiddenLine xmlns:a14="http://schemas.microsoft.com/office/drawing/2010/main" w="9525">
                <a:solidFill>
                  <a:srgbClr val="000000"/>
                </a:solidFill>
                <a:miter lim="800000"/>
                <a:headEnd/>
                <a:tailEnd/>
              </a14:hiddenLine>
            </a:ext>
          </a:extLst>
        </p:spPr>
        <p:txBody>
          <a:bodyPr lIns="320040" tIns="320040" rIns="274320" bIns="320040">
            <a:spAutoFit/>
          </a:bodyPr>
          <a:lstStyle>
            <a:lvl1pPr marL="342900" indent="-342900" defTabSz="4286250">
              <a:tabLst>
                <a:tab pos="3154363" algn="l"/>
                <a:tab pos="6310313" algn="l"/>
              </a:tabLst>
              <a:defRPr sz="2400">
                <a:solidFill>
                  <a:schemeClr val="tx1"/>
                </a:solidFill>
                <a:latin typeface="Arial" panose="020B0604020202020204" pitchFamily="34" charset="0"/>
                <a:ea typeface="ＭＳ Ｐゴシック" panose="020B0600070205080204" pitchFamily="34" charset="-128"/>
              </a:defRPr>
            </a:lvl1pPr>
            <a:lvl2pPr marL="39189025" indent="-37474525" defTabSz="4286250">
              <a:tabLst>
                <a:tab pos="3154363" algn="l"/>
                <a:tab pos="6310313" algn="l"/>
              </a:tabLst>
              <a:defRPr sz="2400">
                <a:solidFill>
                  <a:schemeClr val="tx1"/>
                </a:solidFill>
                <a:latin typeface="Arial" panose="020B0604020202020204" pitchFamily="34" charset="0"/>
                <a:ea typeface="ＭＳ Ｐゴシック" panose="020B0600070205080204" pitchFamily="34" charset="-128"/>
              </a:defRPr>
            </a:lvl2pPr>
            <a:lvl3pPr>
              <a:tabLst>
                <a:tab pos="3154363" algn="l"/>
                <a:tab pos="6310313" algn="l"/>
              </a:tabLst>
              <a:defRPr sz="2400">
                <a:solidFill>
                  <a:schemeClr val="tx1"/>
                </a:solidFill>
                <a:latin typeface="Arial" panose="020B0604020202020204" pitchFamily="34" charset="0"/>
                <a:ea typeface="ＭＳ Ｐゴシック" panose="020B0600070205080204" pitchFamily="34" charset="-128"/>
              </a:defRPr>
            </a:lvl3pPr>
            <a:lvl4pPr>
              <a:tabLst>
                <a:tab pos="3154363" algn="l"/>
                <a:tab pos="6310313" algn="l"/>
              </a:tabLst>
              <a:defRPr sz="2400">
                <a:solidFill>
                  <a:schemeClr val="tx1"/>
                </a:solidFill>
                <a:latin typeface="Arial" panose="020B0604020202020204" pitchFamily="34" charset="0"/>
                <a:ea typeface="ＭＳ Ｐゴシック" panose="020B0600070205080204" pitchFamily="34" charset="-128"/>
              </a:defRPr>
            </a:lvl4pPr>
            <a:lvl5pPr marL="39531925" indent="-50787300" defTabSz="4286250">
              <a:tabLst>
                <a:tab pos="3154363" algn="l"/>
                <a:tab pos="6310313" algn="l"/>
              </a:tabLst>
              <a:defRPr sz="2400">
                <a:solidFill>
                  <a:schemeClr val="tx1"/>
                </a:solidFill>
                <a:latin typeface="Arial" panose="020B0604020202020204" pitchFamily="34" charset="0"/>
                <a:ea typeface="ＭＳ Ｐゴシック" panose="020B0600070205080204" pitchFamily="34" charset="-128"/>
              </a:defRPr>
            </a:lvl5pPr>
            <a:lvl6pPr marL="39989125" indent="-50787300" defTabSz="4286250" eaLnBrk="0" fontAlgn="base" hangingPunct="0">
              <a:spcBef>
                <a:spcPct val="0"/>
              </a:spcBef>
              <a:spcAft>
                <a:spcPct val="0"/>
              </a:spcAft>
              <a:tabLst>
                <a:tab pos="3154363" algn="l"/>
                <a:tab pos="6310313" algn="l"/>
              </a:tabLst>
              <a:defRPr sz="2400">
                <a:solidFill>
                  <a:schemeClr val="tx1"/>
                </a:solidFill>
                <a:latin typeface="Arial" panose="020B0604020202020204" pitchFamily="34" charset="0"/>
                <a:ea typeface="ＭＳ Ｐゴシック" panose="020B0600070205080204" pitchFamily="34" charset="-128"/>
              </a:defRPr>
            </a:lvl6pPr>
            <a:lvl7pPr marL="40446325" indent="-50787300" defTabSz="4286250" eaLnBrk="0" fontAlgn="base" hangingPunct="0">
              <a:spcBef>
                <a:spcPct val="0"/>
              </a:spcBef>
              <a:spcAft>
                <a:spcPct val="0"/>
              </a:spcAft>
              <a:tabLst>
                <a:tab pos="3154363" algn="l"/>
                <a:tab pos="6310313" algn="l"/>
              </a:tabLst>
              <a:defRPr sz="2400">
                <a:solidFill>
                  <a:schemeClr val="tx1"/>
                </a:solidFill>
                <a:latin typeface="Arial" panose="020B0604020202020204" pitchFamily="34" charset="0"/>
                <a:ea typeface="ＭＳ Ｐゴシック" panose="020B0600070205080204" pitchFamily="34" charset="-128"/>
              </a:defRPr>
            </a:lvl7pPr>
            <a:lvl8pPr marL="40903525" indent="-50787300" defTabSz="4286250" eaLnBrk="0" fontAlgn="base" hangingPunct="0">
              <a:spcBef>
                <a:spcPct val="0"/>
              </a:spcBef>
              <a:spcAft>
                <a:spcPct val="0"/>
              </a:spcAft>
              <a:tabLst>
                <a:tab pos="3154363" algn="l"/>
                <a:tab pos="6310313" algn="l"/>
              </a:tabLst>
              <a:defRPr sz="2400">
                <a:solidFill>
                  <a:schemeClr val="tx1"/>
                </a:solidFill>
                <a:latin typeface="Arial" panose="020B0604020202020204" pitchFamily="34" charset="0"/>
                <a:ea typeface="ＭＳ Ｐゴシック" panose="020B0600070205080204" pitchFamily="34" charset="-128"/>
              </a:defRPr>
            </a:lvl8pPr>
            <a:lvl9pPr marL="41360725" indent="-50787300" defTabSz="4286250" eaLnBrk="0" fontAlgn="base" hangingPunct="0">
              <a:spcBef>
                <a:spcPct val="0"/>
              </a:spcBef>
              <a:spcAft>
                <a:spcPct val="0"/>
              </a:spcAft>
              <a:tabLst>
                <a:tab pos="3154363" algn="l"/>
                <a:tab pos="6310313" algn="l"/>
              </a:tabLst>
              <a:defRPr sz="2400">
                <a:solidFill>
                  <a:schemeClr val="tx1"/>
                </a:solidFill>
                <a:latin typeface="Arial" panose="020B0604020202020204" pitchFamily="34" charset="0"/>
                <a:ea typeface="ＭＳ Ｐゴシック" panose="020B0600070205080204" pitchFamily="34" charset="-128"/>
              </a:defRPr>
            </a:lvl9pPr>
          </a:lstStyle>
          <a:p>
            <a:pPr eaLnBrk="1" hangingPunct="1">
              <a:lnSpc>
                <a:spcPct val="95000"/>
              </a:lnSpc>
              <a:spcAft>
                <a:spcPct val="25000"/>
              </a:spcAft>
            </a:pPr>
            <a:r>
              <a:rPr lang="en-US" altLang="en-US" sz="4000" b="1">
                <a:solidFill>
                  <a:srgbClr val="000000"/>
                </a:solidFill>
              </a:rPr>
              <a:t>Figure 2</a:t>
            </a:r>
          </a:p>
        </p:txBody>
      </p:sp>
      <p:sp>
        <p:nvSpPr>
          <p:cNvPr id="2" name="Text Box 75"/>
          <p:cNvSpPr txBox="1">
            <a:spLocks noChangeArrowheads="1"/>
          </p:cNvSpPr>
          <p:nvPr/>
        </p:nvSpPr>
        <p:spPr bwMode="auto">
          <a:xfrm>
            <a:off x="17030700" y="22155150"/>
            <a:ext cx="15278100" cy="1006475"/>
          </a:xfrm>
          <a:prstGeom prst="rect">
            <a:avLst/>
          </a:prstGeom>
          <a:noFill/>
          <a:ln w="9525">
            <a:noFill/>
            <a:miter lim="800000"/>
            <a:headEnd/>
            <a:tailEnd/>
          </a:ln>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just"/>
            <a:r>
              <a:rPr lang="en-US" altLang="en-US" sz="3000" b="1"/>
              <a:t>Figure 1. </a:t>
            </a:r>
            <a:r>
              <a:rPr lang="en-US" altLang="en-US" sz="3000"/>
              <a:t>Quisque turpis nibh, egestas gravida adipiscing et, semper in nisi. Maecenas massa nunc, venenatis eu dictum non, placerat a tellus.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37505</TotalTime>
  <Words>871</Words>
  <Application>Microsoft Office PowerPoint</Application>
  <PresentationFormat>Custom</PresentationFormat>
  <Paragraphs>34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ＭＳ Ｐゴシック</vt:lpstr>
      <vt:lpstr>ＭＳ 明朝</vt:lpstr>
      <vt:lpstr>Times New Roman</vt:lpstr>
      <vt:lpstr>Blank Presentation</vt:lpstr>
      <vt:lpstr>PowerPoint Presentation</vt:lpstr>
    </vt:vector>
  </TitlesOfParts>
  <Company>Roger Wiltfong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Roger Wiltfong</dc:creator>
  <cp:lastModifiedBy>Samantha Viera</cp:lastModifiedBy>
  <cp:revision>117</cp:revision>
  <cp:lastPrinted>2009-01-25T00:22:17Z</cp:lastPrinted>
  <dcterms:created xsi:type="dcterms:W3CDTF">2010-02-23T20:01:10Z</dcterms:created>
  <dcterms:modified xsi:type="dcterms:W3CDTF">2019-06-13T16:00:26Z</dcterms:modified>
</cp:coreProperties>
</file>