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3"/>
  </p:handoutMasterIdLst>
  <p:sldIdLst>
    <p:sldId id="256" r:id="rId2"/>
  </p:sldIdLst>
  <p:sldSz cx="43891200" cy="32918400"/>
  <p:notesSz cx="6858000" cy="9144000"/>
  <p:defaultTextStyle>
    <a:defPPr>
      <a:defRPr lang="en-US"/>
    </a:defPPr>
    <a:lvl1pPr algn="l" defTabSz="2193925" rtl="0" fontAlgn="base">
      <a:spcBef>
        <a:spcPct val="0"/>
      </a:spcBef>
      <a:spcAft>
        <a:spcPct val="0"/>
      </a:spcAft>
      <a:defRPr sz="8600" kern="1200">
        <a:solidFill>
          <a:schemeClr val="tx1"/>
        </a:solidFill>
        <a:latin typeface="Arial" panose="020B0604020202020204" pitchFamily="34" charset="0"/>
        <a:ea typeface="ＭＳ Ｐゴシック" panose="020B0600070205080204" pitchFamily="34" charset="-128"/>
        <a:cs typeface="+mn-cs"/>
      </a:defRPr>
    </a:lvl1pPr>
    <a:lvl2pPr marL="2193925" indent="-1736725" algn="l" defTabSz="2193925" rtl="0" fontAlgn="base">
      <a:spcBef>
        <a:spcPct val="0"/>
      </a:spcBef>
      <a:spcAft>
        <a:spcPct val="0"/>
      </a:spcAft>
      <a:defRPr sz="8600" kern="1200">
        <a:solidFill>
          <a:schemeClr val="tx1"/>
        </a:solidFill>
        <a:latin typeface="Arial" panose="020B0604020202020204" pitchFamily="34" charset="0"/>
        <a:ea typeface="ＭＳ Ｐゴシック" panose="020B0600070205080204" pitchFamily="34" charset="-128"/>
        <a:cs typeface="+mn-cs"/>
      </a:defRPr>
    </a:lvl2pPr>
    <a:lvl3pPr marL="4387850" indent="-3473450" algn="l" defTabSz="2193925" rtl="0" fontAlgn="base">
      <a:spcBef>
        <a:spcPct val="0"/>
      </a:spcBef>
      <a:spcAft>
        <a:spcPct val="0"/>
      </a:spcAft>
      <a:defRPr sz="8600" kern="1200">
        <a:solidFill>
          <a:schemeClr val="tx1"/>
        </a:solidFill>
        <a:latin typeface="Arial" panose="020B0604020202020204" pitchFamily="34" charset="0"/>
        <a:ea typeface="ＭＳ Ｐゴシック" panose="020B0600070205080204" pitchFamily="34" charset="-128"/>
        <a:cs typeface="+mn-cs"/>
      </a:defRPr>
    </a:lvl3pPr>
    <a:lvl4pPr marL="6583363" indent="-5211763" algn="l" defTabSz="2193925" rtl="0" fontAlgn="base">
      <a:spcBef>
        <a:spcPct val="0"/>
      </a:spcBef>
      <a:spcAft>
        <a:spcPct val="0"/>
      </a:spcAft>
      <a:defRPr sz="8600" kern="1200">
        <a:solidFill>
          <a:schemeClr val="tx1"/>
        </a:solidFill>
        <a:latin typeface="Arial" panose="020B0604020202020204" pitchFamily="34" charset="0"/>
        <a:ea typeface="ＭＳ Ｐゴシック" panose="020B0600070205080204" pitchFamily="34" charset="-128"/>
        <a:cs typeface="+mn-cs"/>
      </a:defRPr>
    </a:lvl4pPr>
    <a:lvl5pPr marL="8777288" indent="-6948488" algn="l" defTabSz="2193925" rtl="0" fontAlgn="base">
      <a:spcBef>
        <a:spcPct val="0"/>
      </a:spcBef>
      <a:spcAft>
        <a:spcPct val="0"/>
      </a:spcAft>
      <a:defRPr sz="86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86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86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86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86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932">
          <p15:clr>
            <a:srgbClr val="A4A3A4"/>
          </p15:clr>
        </p15:guide>
        <p15:guide id="2" orient="horz" pos="20134">
          <p15:clr>
            <a:srgbClr val="A4A3A4"/>
          </p15:clr>
        </p15:guide>
        <p15:guide id="3" pos="19243">
          <p15:clr>
            <a:srgbClr val="A4A3A4"/>
          </p15:clr>
        </p15:guide>
        <p15:guide id="4" pos="628">
          <p15:clr>
            <a:srgbClr val="A4A3A4"/>
          </p15:clr>
        </p15:guide>
        <p15:guide id="5" pos="27020">
          <p15:clr>
            <a:srgbClr val="A4A3A4"/>
          </p15:clr>
        </p15:guide>
        <p15:guide id="6" pos="7462">
          <p15:clr>
            <a:srgbClr val="A4A3A4"/>
          </p15:clr>
        </p15:guide>
        <p15:guide id="7"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CBCB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howGuides="1">
      <p:cViewPr varScale="1">
        <p:scale>
          <a:sx n="27" d="100"/>
          <a:sy n="27" d="100"/>
        </p:scale>
        <p:origin x="804" y="168"/>
      </p:cViewPr>
      <p:guideLst>
        <p:guide orient="horz" pos="2932"/>
        <p:guide orient="horz" pos="20134"/>
        <p:guide pos="19243"/>
        <p:guide pos="628"/>
        <p:guide pos="27020"/>
        <p:guide pos="7462"/>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Calibri" panose="020F0502020204030204" pitchFamily="34" charset="0"/>
              </a:defRPr>
            </a:lvl1pPr>
          </a:lstStyle>
          <a:p>
            <a:endParaRPr lang="en-US" altLang="en-US"/>
          </a:p>
        </p:txBody>
      </p:sp>
      <p:sp>
        <p:nvSpPr>
          <p:cNvPr id="143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6B7739CD-838F-419A-9E85-9CB9DF6C8100}" type="datetime1">
              <a:rPr lang="en-US" altLang="en-US"/>
              <a:pPr/>
              <a:t>6/13/2019</a:t>
            </a:fld>
            <a:endParaRPr lang="en-US" altLang="en-US"/>
          </a:p>
        </p:txBody>
      </p:sp>
      <p:sp>
        <p:nvSpPr>
          <p:cNvPr id="143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Calibri" panose="020F0502020204030204" pitchFamily="34" charset="0"/>
              </a:defRPr>
            </a:lvl1pPr>
          </a:lstStyle>
          <a:p>
            <a:endParaRPr lang="en-US" altLang="en-US"/>
          </a:p>
        </p:txBody>
      </p:sp>
      <p:sp>
        <p:nvSpPr>
          <p:cNvPr id="143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80555FAB-C745-45CF-BEA7-C25A908310AF}"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A39FB082-C8F5-4788-808B-6EEE1F25C09F}" type="datetime1">
              <a:rPr lang="en-US" altLang="en-US"/>
              <a:pPr/>
              <a:t>6/13/2019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A2FD655-A4BB-4D8C-81FF-807EA35BB662}" type="slidenum">
              <a:rPr lang="en-US" altLang="en-US"/>
              <a:pPr/>
              <a:t>‹#›</a:t>
            </a:fld>
            <a:endParaRPr lang="en-US" altLang="en-US"/>
          </a:p>
        </p:txBody>
      </p:sp>
    </p:spTree>
    <p:extLst>
      <p:ext uri="{BB962C8B-B14F-4D97-AF65-F5344CB8AC3E}">
        <p14:creationId xmlns:p14="http://schemas.microsoft.com/office/powerpoint/2010/main" val="1243530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8550AB3-FA96-401D-94FE-A4CD32DC2BBB}" type="datetime1">
              <a:rPr lang="en-US" altLang="en-US"/>
              <a:pPr/>
              <a:t>6/13/2019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085D5CB-4ED3-4741-B074-14A2782739B2}" type="slidenum">
              <a:rPr lang="en-US" altLang="en-US"/>
              <a:pPr/>
              <a:t>‹#›</a:t>
            </a:fld>
            <a:endParaRPr lang="en-US" altLang="en-US"/>
          </a:p>
        </p:txBody>
      </p:sp>
    </p:spTree>
    <p:extLst>
      <p:ext uri="{BB962C8B-B14F-4D97-AF65-F5344CB8AC3E}">
        <p14:creationId xmlns:p14="http://schemas.microsoft.com/office/powerpoint/2010/main" val="4005358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67F7D8E-22A9-465F-A73F-C4810DBF1A3A}" type="datetime1">
              <a:rPr lang="en-US" altLang="en-US"/>
              <a:pPr/>
              <a:t>6/13/2019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B713CE1-2B29-4A93-A39B-2717ABCA97BD}" type="slidenum">
              <a:rPr lang="en-US" altLang="en-US"/>
              <a:pPr/>
              <a:t>‹#›</a:t>
            </a:fld>
            <a:endParaRPr lang="en-US" altLang="en-US"/>
          </a:p>
        </p:txBody>
      </p:sp>
    </p:spTree>
    <p:extLst>
      <p:ext uri="{BB962C8B-B14F-4D97-AF65-F5344CB8AC3E}">
        <p14:creationId xmlns:p14="http://schemas.microsoft.com/office/powerpoint/2010/main" val="2704716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8A5B403-5592-42EC-8CAF-5322FEDCC119}" type="datetime1">
              <a:rPr lang="en-US" altLang="en-US"/>
              <a:pPr/>
              <a:t>6/13/2019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D0A4ED6-D20E-4B96-AEDD-5D48406C3135}" type="slidenum">
              <a:rPr lang="en-US" altLang="en-US"/>
              <a:pPr/>
              <a:t>‹#›</a:t>
            </a:fld>
            <a:endParaRPr lang="en-US" altLang="en-US"/>
          </a:p>
        </p:txBody>
      </p:sp>
    </p:spTree>
    <p:extLst>
      <p:ext uri="{BB962C8B-B14F-4D97-AF65-F5344CB8AC3E}">
        <p14:creationId xmlns:p14="http://schemas.microsoft.com/office/powerpoint/2010/main" val="161053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34C335A-2EA6-40EE-B7CD-09D938997947}" type="datetime1">
              <a:rPr lang="en-US" altLang="en-US"/>
              <a:pPr/>
              <a:t>6/13/2019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CFB839D-AC11-4FD0-9C78-28753125D7AD}" type="slidenum">
              <a:rPr lang="en-US" altLang="en-US"/>
              <a:pPr/>
              <a:t>‹#›</a:t>
            </a:fld>
            <a:endParaRPr lang="en-US" altLang="en-US"/>
          </a:p>
        </p:txBody>
      </p:sp>
    </p:spTree>
    <p:extLst>
      <p:ext uri="{BB962C8B-B14F-4D97-AF65-F5344CB8AC3E}">
        <p14:creationId xmlns:p14="http://schemas.microsoft.com/office/powerpoint/2010/main" val="828686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5FE4D9BC-8AE1-499E-9185-A2824808D847}" type="datetime1">
              <a:rPr lang="en-US" altLang="en-US"/>
              <a:pPr/>
              <a:t>6/13/2019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8760E59-549F-4C4B-AED3-AEA3D13973AB}" type="slidenum">
              <a:rPr lang="en-US" altLang="en-US"/>
              <a:pPr/>
              <a:t>‹#›</a:t>
            </a:fld>
            <a:endParaRPr lang="en-US" altLang="en-US"/>
          </a:p>
        </p:txBody>
      </p:sp>
    </p:spTree>
    <p:extLst>
      <p:ext uri="{BB962C8B-B14F-4D97-AF65-F5344CB8AC3E}">
        <p14:creationId xmlns:p14="http://schemas.microsoft.com/office/powerpoint/2010/main" val="328652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B70A3953-62F3-42D4-9616-266D4804ECF2}" type="datetime1">
              <a:rPr lang="en-US" altLang="en-US"/>
              <a:pPr/>
              <a:t>6/13/2019</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E88EC2C7-72D2-4483-8F7B-BD219E018585}" type="slidenum">
              <a:rPr lang="en-US" altLang="en-US"/>
              <a:pPr/>
              <a:t>‹#›</a:t>
            </a:fld>
            <a:endParaRPr lang="en-US" altLang="en-US"/>
          </a:p>
        </p:txBody>
      </p:sp>
    </p:spTree>
    <p:extLst>
      <p:ext uri="{BB962C8B-B14F-4D97-AF65-F5344CB8AC3E}">
        <p14:creationId xmlns:p14="http://schemas.microsoft.com/office/powerpoint/2010/main" val="3024199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15E68AB2-A694-4F10-8FBF-A3EB21067B21}" type="datetime1">
              <a:rPr lang="en-US" altLang="en-US"/>
              <a:pPr/>
              <a:t>6/13/2019</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26A41887-5408-449A-904B-41CA3CDCA760}" type="slidenum">
              <a:rPr lang="en-US" altLang="en-US"/>
              <a:pPr/>
              <a:t>‹#›</a:t>
            </a:fld>
            <a:endParaRPr lang="en-US" altLang="en-US"/>
          </a:p>
        </p:txBody>
      </p:sp>
    </p:spTree>
    <p:extLst>
      <p:ext uri="{BB962C8B-B14F-4D97-AF65-F5344CB8AC3E}">
        <p14:creationId xmlns:p14="http://schemas.microsoft.com/office/powerpoint/2010/main" val="3961435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C1F4A5E6-111D-4756-8A49-1266F4F82B5E}" type="datetime1">
              <a:rPr lang="en-US" altLang="en-US"/>
              <a:pPr/>
              <a:t>6/13/2019</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74C5E942-3A3D-4422-8B32-D866499113E5}" type="slidenum">
              <a:rPr lang="en-US" altLang="en-US"/>
              <a:pPr/>
              <a:t>‹#›</a:t>
            </a:fld>
            <a:endParaRPr lang="en-US" altLang="en-US"/>
          </a:p>
        </p:txBody>
      </p:sp>
    </p:spTree>
    <p:extLst>
      <p:ext uri="{BB962C8B-B14F-4D97-AF65-F5344CB8AC3E}">
        <p14:creationId xmlns:p14="http://schemas.microsoft.com/office/powerpoint/2010/main" val="292143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31DF609-D1EB-4AC5-B2B2-6FC29B40AC6B}" type="datetime1">
              <a:rPr lang="en-US" altLang="en-US"/>
              <a:pPr/>
              <a:t>6/13/2019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112A9FD-1E52-409B-88D0-60125814E5F0}" type="slidenum">
              <a:rPr lang="en-US" altLang="en-US"/>
              <a:pPr/>
              <a:t>‹#›</a:t>
            </a:fld>
            <a:endParaRPr lang="en-US" altLang="en-US"/>
          </a:p>
        </p:txBody>
      </p:sp>
    </p:spTree>
    <p:extLst>
      <p:ext uri="{BB962C8B-B14F-4D97-AF65-F5344CB8AC3E}">
        <p14:creationId xmlns:p14="http://schemas.microsoft.com/office/powerpoint/2010/main" val="676406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rtlCol="0">
            <a:normAutofit/>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pPr lvl="0"/>
            <a:endParaRPr lang="en-US" noProof="0" smtClean="0"/>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E0F1406F-ADE6-4234-AB99-8C29B9AABF1D}" type="datetime1">
              <a:rPr lang="en-US" altLang="en-US"/>
              <a:pPr/>
              <a:t>6/13/2019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1AF3E84-0CF3-4935-B835-692F72D10DE4}" type="slidenum">
              <a:rPr lang="en-US" altLang="en-US"/>
              <a:pPr/>
              <a:t>‹#›</a:t>
            </a:fld>
            <a:endParaRPr lang="en-US" altLang="en-US"/>
          </a:p>
        </p:txBody>
      </p:sp>
    </p:spTree>
    <p:extLst>
      <p:ext uri="{BB962C8B-B14F-4D97-AF65-F5344CB8AC3E}">
        <p14:creationId xmlns:p14="http://schemas.microsoft.com/office/powerpoint/2010/main" val="3603468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193925" y="1317625"/>
            <a:ext cx="395033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912" tIns="219456" rIns="438912" bIns="219456"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2193925" y="7680325"/>
            <a:ext cx="39503350" cy="2172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912" tIns="219456" rIns="438912" bIns="21945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2193925" y="30510163"/>
            <a:ext cx="10242550" cy="1752600"/>
          </a:xfrm>
          <a:prstGeom prst="rect">
            <a:avLst/>
          </a:prstGeom>
        </p:spPr>
        <p:txBody>
          <a:bodyPr vert="horz" wrap="square" lIns="438912" tIns="219456" rIns="438912" bIns="219456" numCol="1" anchor="ctr" anchorCtr="0" compatLnSpc="1">
            <a:prstTxWarp prst="textNoShape">
              <a:avLst/>
            </a:prstTxWarp>
          </a:bodyPr>
          <a:lstStyle>
            <a:lvl1pPr>
              <a:defRPr sz="5800">
                <a:solidFill>
                  <a:srgbClr val="898989"/>
                </a:solidFill>
                <a:latin typeface="Calibri" panose="020F0502020204030204" pitchFamily="34" charset="0"/>
              </a:defRPr>
            </a:lvl1pPr>
          </a:lstStyle>
          <a:p>
            <a:fld id="{FA6D30AF-E207-4771-B4B4-C7B7BCEBAD67}" type="datetime1">
              <a:rPr lang="en-US" altLang="en-US"/>
              <a:pPr/>
              <a:t>6/13/2019</a:t>
            </a:fld>
            <a:endParaRPr lang="en-US" altLang="en-US"/>
          </a:p>
        </p:txBody>
      </p:sp>
      <p:sp>
        <p:nvSpPr>
          <p:cNvPr id="5" name="Footer Placeholder 4"/>
          <p:cNvSpPr>
            <a:spLocks noGrp="1"/>
          </p:cNvSpPr>
          <p:nvPr>
            <p:ph type="ftr" sz="quarter" idx="3"/>
          </p:nvPr>
        </p:nvSpPr>
        <p:spPr>
          <a:xfrm>
            <a:off x="14995525" y="30510163"/>
            <a:ext cx="13900150" cy="1752600"/>
          </a:xfrm>
          <a:prstGeom prst="rect">
            <a:avLst/>
          </a:prstGeom>
        </p:spPr>
        <p:txBody>
          <a:bodyPr vert="horz" lIns="438912" tIns="219456" rIns="438912" bIns="219456" rtlCol="0" anchor="ctr"/>
          <a:lstStyle>
            <a:lvl1pPr algn="ctr" defTabSz="2194560" fontAlgn="auto">
              <a:spcBef>
                <a:spcPts val="0"/>
              </a:spcBef>
              <a:spcAft>
                <a:spcPts val="0"/>
              </a:spcAft>
              <a:defRPr sz="5800" smtClean="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31454725" y="30510163"/>
            <a:ext cx="10242550" cy="1752600"/>
          </a:xfrm>
          <a:prstGeom prst="rect">
            <a:avLst/>
          </a:prstGeom>
        </p:spPr>
        <p:txBody>
          <a:bodyPr vert="horz" wrap="square" lIns="438912" tIns="219456" rIns="438912" bIns="219456" numCol="1" anchor="ctr" anchorCtr="0" compatLnSpc="1">
            <a:prstTxWarp prst="textNoShape">
              <a:avLst/>
            </a:prstTxWarp>
          </a:bodyPr>
          <a:lstStyle>
            <a:lvl1pPr algn="r">
              <a:defRPr sz="5800">
                <a:solidFill>
                  <a:srgbClr val="898989"/>
                </a:solidFill>
                <a:latin typeface="Calibri" panose="020F0502020204030204" pitchFamily="34" charset="0"/>
              </a:defRPr>
            </a:lvl1pPr>
          </a:lstStyle>
          <a:p>
            <a:fld id="{1B98D2FA-F361-4FD6-B9A2-EE68BEF05F7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2193925" rtl="0" fontAlgn="base">
        <a:spcBef>
          <a:spcPct val="0"/>
        </a:spcBef>
        <a:spcAft>
          <a:spcPct val="0"/>
        </a:spcAft>
        <a:defRPr sz="21100" kern="1200">
          <a:solidFill>
            <a:schemeClr val="tx1"/>
          </a:solidFill>
          <a:latin typeface="+mj-lt"/>
          <a:ea typeface="ＭＳ Ｐゴシック" panose="020B0600070205080204" pitchFamily="34" charset="-128"/>
          <a:cs typeface="+mj-cs"/>
        </a:defRPr>
      </a:lvl1pPr>
      <a:lvl2pPr algn="ctr" defTabSz="2193925" rtl="0" fontAlgn="base">
        <a:spcBef>
          <a:spcPct val="0"/>
        </a:spcBef>
        <a:spcAft>
          <a:spcPct val="0"/>
        </a:spcAft>
        <a:defRPr sz="21100">
          <a:solidFill>
            <a:schemeClr val="tx1"/>
          </a:solidFill>
          <a:latin typeface="Calibri" panose="020F0502020204030204" pitchFamily="34" charset="0"/>
          <a:ea typeface="ＭＳ Ｐゴシック" panose="020B0600070205080204" pitchFamily="34" charset="-128"/>
        </a:defRPr>
      </a:lvl2pPr>
      <a:lvl3pPr algn="ctr" defTabSz="2193925" rtl="0" fontAlgn="base">
        <a:spcBef>
          <a:spcPct val="0"/>
        </a:spcBef>
        <a:spcAft>
          <a:spcPct val="0"/>
        </a:spcAft>
        <a:defRPr sz="21100">
          <a:solidFill>
            <a:schemeClr val="tx1"/>
          </a:solidFill>
          <a:latin typeface="Calibri" panose="020F0502020204030204" pitchFamily="34" charset="0"/>
          <a:ea typeface="ＭＳ Ｐゴシック" panose="020B0600070205080204" pitchFamily="34" charset="-128"/>
        </a:defRPr>
      </a:lvl3pPr>
      <a:lvl4pPr algn="ctr" defTabSz="2193925" rtl="0" fontAlgn="base">
        <a:spcBef>
          <a:spcPct val="0"/>
        </a:spcBef>
        <a:spcAft>
          <a:spcPct val="0"/>
        </a:spcAft>
        <a:defRPr sz="21100">
          <a:solidFill>
            <a:schemeClr val="tx1"/>
          </a:solidFill>
          <a:latin typeface="Calibri" panose="020F0502020204030204" pitchFamily="34" charset="0"/>
          <a:ea typeface="ＭＳ Ｐゴシック" panose="020B0600070205080204" pitchFamily="34" charset="-128"/>
        </a:defRPr>
      </a:lvl4pPr>
      <a:lvl5pPr algn="ctr" defTabSz="2193925" rtl="0" fontAlgn="base">
        <a:spcBef>
          <a:spcPct val="0"/>
        </a:spcBef>
        <a:spcAft>
          <a:spcPct val="0"/>
        </a:spcAft>
        <a:defRPr sz="21100">
          <a:solidFill>
            <a:schemeClr val="tx1"/>
          </a:solidFill>
          <a:latin typeface="Calibri" panose="020F0502020204030204" pitchFamily="34" charset="0"/>
          <a:ea typeface="ＭＳ Ｐゴシック" panose="020B0600070205080204" pitchFamily="34" charset="-128"/>
        </a:defRPr>
      </a:lvl5pPr>
      <a:lvl6pPr marL="457200" algn="ctr" defTabSz="2193925" rtl="0" fontAlgn="base">
        <a:spcBef>
          <a:spcPct val="0"/>
        </a:spcBef>
        <a:spcAft>
          <a:spcPct val="0"/>
        </a:spcAft>
        <a:defRPr sz="21100">
          <a:solidFill>
            <a:schemeClr val="tx1"/>
          </a:solidFill>
          <a:latin typeface="Calibri" panose="020F0502020204030204" pitchFamily="34" charset="0"/>
          <a:ea typeface="ＭＳ Ｐゴシック" panose="020B0600070205080204" pitchFamily="34" charset="-128"/>
        </a:defRPr>
      </a:lvl6pPr>
      <a:lvl7pPr marL="914400" algn="ctr" defTabSz="2193925" rtl="0" fontAlgn="base">
        <a:spcBef>
          <a:spcPct val="0"/>
        </a:spcBef>
        <a:spcAft>
          <a:spcPct val="0"/>
        </a:spcAft>
        <a:defRPr sz="21100">
          <a:solidFill>
            <a:schemeClr val="tx1"/>
          </a:solidFill>
          <a:latin typeface="Calibri" panose="020F0502020204030204" pitchFamily="34" charset="0"/>
          <a:ea typeface="ＭＳ Ｐゴシック" panose="020B0600070205080204" pitchFamily="34" charset="-128"/>
        </a:defRPr>
      </a:lvl7pPr>
      <a:lvl8pPr marL="1371600" algn="ctr" defTabSz="2193925" rtl="0" fontAlgn="base">
        <a:spcBef>
          <a:spcPct val="0"/>
        </a:spcBef>
        <a:spcAft>
          <a:spcPct val="0"/>
        </a:spcAft>
        <a:defRPr sz="21100">
          <a:solidFill>
            <a:schemeClr val="tx1"/>
          </a:solidFill>
          <a:latin typeface="Calibri" panose="020F0502020204030204" pitchFamily="34" charset="0"/>
          <a:ea typeface="ＭＳ Ｐゴシック" panose="020B0600070205080204" pitchFamily="34" charset="-128"/>
        </a:defRPr>
      </a:lvl8pPr>
      <a:lvl9pPr marL="1828800" algn="ctr" defTabSz="2193925" rtl="0" fontAlgn="base">
        <a:spcBef>
          <a:spcPct val="0"/>
        </a:spcBef>
        <a:spcAft>
          <a:spcPct val="0"/>
        </a:spcAft>
        <a:defRPr sz="21100">
          <a:solidFill>
            <a:schemeClr val="tx1"/>
          </a:solidFill>
          <a:latin typeface="Calibri" panose="020F0502020204030204" pitchFamily="34" charset="0"/>
          <a:ea typeface="ＭＳ Ｐゴシック" panose="020B0600070205080204" pitchFamily="34" charset="-128"/>
        </a:defRPr>
      </a:lvl9pPr>
    </p:titleStyle>
    <p:bodyStyle>
      <a:lvl1pPr marL="1644650" indent="-1644650" algn="l" defTabSz="2193925" rtl="0" fontAlgn="base">
        <a:spcBef>
          <a:spcPct val="20000"/>
        </a:spcBef>
        <a:spcAft>
          <a:spcPct val="0"/>
        </a:spcAft>
        <a:buFont typeface="Arial" panose="020B0604020202020204" pitchFamily="34" charset="0"/>
        <a:buChar char="•"/>
        <a:defRPr sz="15400" kern="1200">
          <a:solidFill>
            <a:schemeClr val="tx1"/>
          </a:solidFill>
          <a:latin typeface="+mn-lt"/>
          <a:ea typeface="ＭＳ Ｐゴシック" panose="020B0600070205080204" pitchFamily="34" charset="-128"/>
          <a:cs typeface="+mn-cs"/>
        </a:defRPr>
      </a:lvl1pPr>
      <a:lvl2pPr marL="3565525" indent="-1371600" algn="l" defTabSz="2193925" rtl="0" fontAlgn="base">
        <a:spcBef>
          <a:spcPct val="20000"/>
        </a:spcBef>
        <a:spcAft>
          <a:spcPct val="0"/>
        </a:spcAft>
        <a:buFont typeface="Arial" panose="020B0604020202020204" pitchFamily="34" charset="0"/>
        <a:buChar char="–"/>
        <a:defRPr sz="13400" kern="1200">
          <a:solidFill>
            <a:schemeClr val="tx1"/>
          </a:solidFill>
          <a:latin typeface="+mn-lt"/>
          <a:ea typeface="ＭＳ Ｐゴシック" panose="020B0600070205080204" pitchFamily="34" charset="-128"/>
          <a:cs typeface="+mn-cs"/>
        </a:defRPr>
      </a:lvl2pPr>
      <a:lvl3pPr marL="5486400" indent="-1096963" algn="l" defTabSz="2193925" rtl="0" fontAlgn="base">
        <a:spcBef>
          <a:spcPct val="20000"/>
        </a:spcBef>
        <a:spcAft>
          <a:spcPct val="0"/>
        </a:spcAft>
        <a:buFont typeface="Arial" panose="020B0604020202020204" pitchFamily="34" charset="0"/>
        <a:buChar char="•"/>
        <a:defRPr sz="11500" kern="1200">
          <a:solidFill>
            <a:schemeClr val="tx1"/>
          </a:solidFill>
          <a:latin typeface="+mn-lt"/>
          <a:ea typeface="ＭＳ Ｐゴシック" panose="020B0600070205080204" pitchFamily="34" charset="-128"/>
          <a:cs typeface="+mn-cs"/>
        </a:defRPr>
      </a:lvl3pPr>
      <a:lvl4pPr marL="7680325" indent="-1096963" algn="l" defTabSz="2193925" rtl="0" fontAlgn="base">
        <a:spcBef>
          <a:spcPct val="20000"/>
        </a:spcBef>
        <a:spcAft>
          <a:spcPct val="0"/>
        </a:spcAft>
        <a:buFont typeface="Arial" panose="020B0604020202020204" pitchFamily="34" charset="0"/>
        <a:buChar char="–"/>
        <a:defRPr sz="9600" kern="1200">
          <a:solidFill>
            <a:schemeClr val="tx1"/>
          </a:solidFill>
          <a:latin typeface="+mn-lt"/>
          <a:ea typeface="ＭＳ Ｐゴシック" panose="020B0600070205080204" pitchFamily="34" charset="-128"/>
          <a:cs typeface="+mn-cs"/>
        </a:defRPr>
      </a:lvl4pPr>
      <a:lvl5pPr marL="9874250" indent="-1096963" algn="l" defTabSz="2193925" rtl="0" fontAlgn="base">
        <a:spcBef>
          <a:spcPct val="20000"/>
        </a:spcBef>
        <a:spcAft>
          <a:spcPct val="0"/>
        </a:spcAft>
        <a:buFont typeface="Arial" panose="020B0604020202020204" pitchFamily="34" charset="0"/>
        <a:buChar char="»"/>
        <a:defRPr sz="9600" kern="1200">
          <a:solidFill>
            <a:schemeClr val="tx1"/>
          </a:solidFill>
          <a:latin typeface="+mn-lt"/>
          <a:ea typeface="ＭＳ Ｐゴシック" panose="020B0600070205080204" pitchFamily="34" charset="-128"/>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314" name="Rectangle 189"/>
          <p:cNvSpPr>
            <a:spLocks noChangeArrowheads="1"/>
          </p:cNvSpPr>
          <p:nvPr/>
        </p:nvSpPr>
        <p:spPr bwMode="auto">
          <a:xfrm>
            <a:off x="979488" y="7353300"/>
            <a:ext cx="9702800" cy="4516438"/>
          </a:xfrm>
          <a:prstGeom prst="rect">
            <a:avLst/>
          </a:prstGeom>
          <a:gradFill rotWithShape="1">
            <a:gsLst>
              <a:gs pos="0">
                <a:srgbClr val="B9D9ED"/>
              </a:gs>
              <a:gs pos="100000">
                <a:srgbClr val="CBCBCB"/>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320040" tIns="320040" rIns="274320" bIns="365760">
            <a:spAutoFit/>
          </a:bodyPr>
          <a:lstStyle>
            <a:lvl1pPr defTabSz="4286250">
              <a:defRPr sz="8600">
                <a:solidFill>
                  <a:schemeClr val="tx1"/>
                </a:solidFill>
                <a:latin typeface="Calibri" panose="020F0502020204030204" pitchFamily="34" charset="0"/>
                <a:ea typeface="ＭＳ Ｐゴシック" panose="020B0600070205080204" pitchFamily="34" charset="-128"/>
              </a:defRPr>
            </a:lvl1pPr>
            <a:lvl2pPr marL="37931725" indent="-37474525" defTabSz="4286250">
              <a:defRPr sz="8600">
                <a:solidFill>
                  <a:schemeClr val="tx1"/>
                </a:solidFill>
                <a:latin typeface="Calibri" panose="020F0502020204030204" pitchFamily="34" charset="0"/>
                <a:ea typeface="ＭＳ Ｐゴシック" panose="020B0600070205080204" pitchFamily="34" charset="-128"/>
              </a:defRPr>
            </a:lvl2pPr>
            <a:lvl3pPr>
              <a:defRPr sz="8600">
                <a:solidFill>
                  <a:schemeClr val="tx1"/>
                </a:solidFill>
                <a:latin typeface="Calibri" panose="020F0502020204030204" pitchFamily="34" charset="0"/>
                <a:ea typeface="ＭＳ Ｐゴシック" panose="020B0600070205080204" pitchFamily="34" charset="-128"/>
              </a:defRPr>
            </a:lvl3pPr>
            <a:lvl4pPr>
              <a:defRPr sz="8600">
                <a:solidFill>
                  <a:schemeClr val="tx1"/>
                </a:solidFill>
                <a:latin typeface="Calibri" panose="020F0502020204030204" pitchFamily="34" charset="0"/>
                <a:ea typeface="ＭＳ Ｐゴシック" panose="020B0600070205080204" pitchFamily="34" charset="-128"/>
              </a:defRPr>
            </a:lvl4pPr>
            <a:lvl5pPr>
              <a:defRPr sz="8600">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9pPr>
          </a:lstStyle>
          <a:p>
            <a:pPr>
              <a:lnSpc>
                <a:spcPct val="95000"/>
              </a:lnSpc>
              <a:spcAft>
                <a:spcPct val="25000"/>
              </a:spcAft>
              <a:buClr>
                <a:srgbClr val="660066"/>
              </a:buClr>
            </a:pPr>
            <a:r>
              <a:rPr lang="en-US" altLang="en-US" sz="3200">
                <a:latin typeface="Arial" panose="020B0604020202020204" pitchFamily="34" charset="0"/>
              </a:rPr>
              <a:t>We hope you find this template useful! This one is set up to yield a 48x36” (4x3’) horizontal poster.</a:t>
            </a:r>
          </a:p>
          <a:p>
            <a:pPr>
              <a:lnSpc>
                <a:spcPct val="95000"/>
              </a:lnSpc>
              <a:spcAft>
                <a:spcPct val="25000"/>
              </a:spcAft>
              <a:buClr>
                <a:srgbClr val="660066"/>
              </a:buClr>
            </a:pPr>
            <a:r>
              <a:rPr lang="en-US" altLang="en-US" sz="3200">
                <a:latin typeface="Arial" panose="020B0604020202020204" pitchFamily="34" charset="0"/>
              </a:rPr>
              <a:t>We’ve put in the headings we usually see in these posters, you can copy and paste and change to your fit your needs. We suggest you keep black text against a light background so that it is easy to read. Background color can be changed in format-background-drop down menu.</a:t>
            </a:r>
          </a:p>
        </p:txBody>
      </p:sp>
      <p:sp>
        <p:nvSpPr>
          <p:cNvPr id="5" name="Text Box 191"/>
          <p:cNvSpPr txBox="1">
            <a:spLocks noChangeArrowheads="1"/>
          </p:cNvSpPr>
          <p:nvPr/>
        </p:nvSpPr>
        <p:spPr bwMode="auto">
          <a:xfrm>
            <a:off x="979488" y="6383338"/>
            <a:ext cx="9702800" cy="977900"/>
          </a:xfrm>
          <a:prstGeom prst="rect">
            <a:avLst/>
          </a:prstGeom>
          <a:solidFill>
            <a:srgbClr val="004191"/>
          </a:solidFill>
          <a:ln w="9525">
            <a:noFill/>
            <a:miter lim="800000"/>
            <a:headEnd/>
            <a:tailEnd/>
          </a:ln>
        </p:spPr>
        <p:txBody>
          <a:bodyPr lIns="306031" tIns="153016" rIns="153016" bIns="153016" anchor="ctr">
            <a:spAutoFit/>
          </a:bodyPr>
          <a:lstStyle>
            <a:lvl1pPr>
              <a:defRPr sz="8600">
                <a:solidFill>
                  <a:schemeClr val="tx1"/>
                </a:solidFill>
                <a:latin typeface="Calibri" panose="020F0502020204030204" pitchFamily="34" charset="0"/>
                <a:ea typeface="ＭＳ Ｐゴシック" panose="020B0600070205080204" pitchFamily="34" charset="-128"/>
              </a:defRPr>
            </a:lvl1pPr>
            <a:lvl2pPr marL="37931725" indent="-37474525">
              <a:defRPr sz="8600">
                <a:solidFill>
                  <a:schemeClr val="tx1"/>
                </a:solidFill>
                <a:latin typeface="Calibri" panose="020F0502020204030204" pitchFamily="34" charset="0"/>
                <a:ea typeface="ＭＳ Ｐゴシック" panose="020B0600070205080204" pitchFamily="34" charset="-128"/>
              </a:defRPr>
            </a:lvl2pPr>
            <a:lvl3pPr>
              <a:defRPr sz="8600">
                <a:solidFill>
                  <a:schemeClr val="tx1"/>
                </a:solidFill>
                <a:latin typeface="Calibri" panose="020F0502020204030204" pitchFamily="34" charset="0"/>
                <a:ea typeface="ＭＳ Ｐゴシック" panose="020B0600070205080204" pitchFamily="34" charset="-128"/>
              </a:defRPr>
            </a:lvl3pPr>
            <a:lvl4pPr>
              <a:defRPr sz="8600">
                <a:solidFill>
                  <a:schemeClr val="tx1"/>
                </a:solidFill>
                <a:latin typeface="Calibri" panose="020F0502020204030204" pitchFamily="34" charset="0"/>
                <a:ea typeface="ＭＳ Ｐゴシック" panose="020B0600070205080204" pitchFamily="34" charset="-128"/>
              </a:defRPr>
            </a:lvl4pPr>
            <a:lvl5pPr>
              <a:defRPr sz="8600">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9pPr>
          </a:lstStyle>
          <a:p>
            <a:pPr>
              <a:spcBef>
                <a:spcPct val="50000"/>
              </a:spcBef>
            </a:pPr>
            <a:r>
              <a:rPr lang="en-US" altLang="en-US" sz="4400" b="1">
                <a:solidFill>
                  <a:schemeClr val="bg1"/>
                </a:solidFill>
                <a:effectLst>
                  <a:outerShdw blurRad="38100" dist="38100" dir="2700000" algn="tl">
                    <a:srgbClr val="000000"/>
                  </a:outerShdw>
                </a:effectLst>
                <a:latin typeface="Arial" panose="020B0604020202020204" pitchFamily="34" charset="0"/>
              </a:rPr>
              <a:t>BACKGROUND</a:t>
            </a:r>
            <a:endParaRPr lang="en-US" altLang="en-US" sz="4400" b="1">
              <a:effectLst>
                <a:outerShdw blurRad="38100" dist="38100" dir="2700000" algn="tl">
                  <a:srgbClr val="FFFFFF"/>
                </a:outerShdw>
              </a:effectLst>
              <a:latin typeface="Arial" panose="020B0604020202020204" pitchFamily="34" charset="0"/>
            </a:endParaRPr>
          </a:p>
        </p:txBody>
      </p:sp>
      <p:sp>
        <p:nvSpPr>
          <p:cNvPr id="6" name="Text Box 193"/>
          <p:cNvSpPr txBox="1">
            <a:spLocks noChangeArrowheads="1"/>
          </p:cNvSpPr>
          <p:nvPr/>
        </p:nvSpPr>
        <p:spPr bwMode="auto">
          <a:xfrm>
            <a:off x="11793538" y="6399213"/>
            <a:ext cx="18754725" cy="977900"/>
          </a:xfrm>
          <a:prstGeom prst="rect">
            <a:avLst/>
          </a:prstGeom>
          <a:solidFill>
            <a:srgbClr val="004191"/>
          </a:solidFill>
          <a:ln w="9525">
            <a:noFill/>
            <a:miter lim="800000"/>
            <a:headEnd/>
            <a:tailEnd/>
          </a:ln>
        </p:spPr>
        <p:txBody>
          <a:bodyPr lIns="306031" tIns="153016" rIns="153016" bIns="153016" anchor="ctr">
            <a:spAutoFit/>
          </a:bodyPr>
          <a:lstStyle>
            <a:lvl1pPr>
              <a:defRPr sz="8600">
                <a:solidFill>
                  <a:schemeClr val="tx1"/>
                </a:solidFill>
                <a:latin typeface="Calibri" panose="020F0502020204030204" pitchFamily="34" charset="0"/>
                <a:ea typeface="ＭＳ Ｐゴシック" panose="020B0600070205080204" pitchFamily="34" charset="-128"/>
              </a:defRPr>
            </a:lvl1pPr>
            <a:lvl2pPr marL="37931725" indent="-37474525">
              <a:defRPr sz="8600">
                <a:solidFill>
                  <a:schemeClr val="tx1"/>
                </a:solidFill>
                <a:latin typeface="Calibri" panose="020F0502020204030204" pitchFamily="34" charset="0"/>
                <a:ea typeface="ＭＳ Ｐゴシック" panose="020B0600070205080204" pitchFamily="34" charset="-128"/>
              </a:defRPr>
            </a:lvl2pPr>
            <a:lvl3pPr>
              <a:defRPr sz="8600">
                <a:solidFill>
                  <a:schemeClr val="tx1"/>
                </a:solidFill>
                <a:latin typeface="Calibri" panose="020F0502020204030204" pitchFamily="34" charset="0"/>
                <a:ea typeface="ＭＳ Ｐゴシック" panose="020B0600070205080204" pitchFamily="34" charset="-128"/>
              </a:defRPr>
            </a:lvl3pPr>
            <a:lvl4pPr>
              <a:defRPr sz="8600">
                <a:solidFill>
                  <a:schemeClr val="tx1"/>
                </a:solidFill>
                <a:latin typeface="Calibri" panose="020F0502020204030204" pitchFamily="34" charset="0"/>
                <a:ea typeface="ＭＳ Ｐゴシック" panose="020B0600070205080204" pitchFamily="34" charset="-128"/>
              </a:defRPr>
            </a:lvl4pPr>
            <a:lvl5pPr>
              <a:defRPr sz="8600">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9pPr>
          </a:lstStyle>
          <a:p>
            <a:pPr>
              <a:spcBef>
                <a:spcPct val="50000"/>
              </a:spcBef>
            </a:pPr>
            <a:r>
              <a:rPr lang="en-US" altLang="en-US" sz="4400" b="1">
                <a:solidFill>
                  <a:schemeClr val="bg1"/>
                </a:solidFill>
                <a:effectLst>
                  <a:outerShdw blurRad="38100" dist="38100" dir="2700000" algn="tl">
                    <a:srgbClr val="000000"/>
                  </a:outerShdw>
                </a:effectLst>
                <a:latin typeface="Arial" panose="020B0604020202020204" pitchFamily="34" charset="0"/>
              </a:rPr>
              <a:t>RESULTS</a:t>
            </a:r>
            <a:endParaRPr lang="en-US" altLang="en-US" sz="4400" b="1">
              <a:effectLst>
                <a:outerShdw blurRad="38100" dist="38100" dir="2700000" algn="tl">
                  <a:srgbClr val="FFFFFF"/>
                </a:outerShdw>
              </a:effectLst>
              <a:latin typeface="Arial" panose="020B0604020202020204" pitchFamily="34" charset="0"/>
            </a:endParaRPr>
          </a:p>
        </p:txBody>
      </p:sp>
      <p:sp>
        <p:nvSpPr>
          <p:cNvPr id="13318" name="Rectangle 199"/>
          <p:cNvSpPr>
            <a:spLocks noChangeArrowheads="1"/>
          </p:cNvSpPr>
          <p:nvPr/>
        </p:nvSpPr>
        <p:spPr bwMode="auto">
          <a:xfrm>
            <a:off x="23695025" y="23275925"/>
            <a:ext cx="6853238" cy="8669338"/>
          </a:xfrm>
          <a:prstGeom prst="rect">
            <a:avLst/>
          </a:prstGeom>
          <a:gradFill rotWithShape="1">
            <a:gsLst>
              <a:gs pos="0">
                <a:srgbClr val="B9D9ED"/>
              </a:gs>
              <a:gs pos="100000">
                <a:srgbClr val="CBCBCB"/>
              </a:gs>
            </a:gsLst>
            <a:lin ang="5400000" scaled="1"/>
          </a:gradFill>
          <a:ln w="12700">
            <a:solidFill>
              <a:schemeClr val="tx1"/>
            </a:solidFill>
            <a:miter lim="800000"/>
            <a:headEnd/>
            <a:tailEnd/>
          </a:ln>
        </p:spPr>
        <p:txBody>
          <a:bodyPr lIns="320040" tIns="320040" rIns="274320" bIns="365760"/>
          <a:lstStyle>
            <a:lvl1pPr marL="24161750" indent="-24161750" defTabSz="4286250">
              <a:defRPr sz="8600">
                <a:solidFill>
                  <a:schemeClr val="tx1"/>
                </a:solidFill>
                <a:latin typeface="Calibri" panose="020F0502020204030204" pitchFamily="34" charset="0"/>
                <a:ea typeface="ＭＳ Ｐゴシック" panose="020B0600070205080204" pitchFamily="34" charset="-128"/>
              </a:defRPr>
            </a:lvl1pPr>
            <a:lvl2pPr marL="682625" indent="-568325" defTabSz="4286250">
              <a:defRPr sz="8600">
                <a:solidFill>
                  <a:schemeClr val="tx1"/>
                </a:solidFill>
                <a:latin typeface="Calibri" panose="020F0502020204030204" pitchFamily="34" charset="0"/>
                <a:ea typeface="ＭＳ Ｐゴシック" panose="020B0600070205080204" pitchFamily="34" charset="-128"/>
              </a:defRPr>
            </a:lvl2pPr>
            <a:lvl3pPr>
              <a:defRPr sz="8600">
                <a:solidFill>
                  <a:schemeClr val="tx1"/>
                </a:solidFill>
                <a:latin typeface="Calibri" panose="020F0502020204030204" pitchFamily="34" charset="0"/>
                <a:ea typeface="ＭＳ Ｐゴシック" panose="020B0600070205080204" pitchFamily="34" charset="-128"/>
              </a:defRPr>
            </a:lvl3pPr>
            <a:lvl4pPr>
              <a:defRPr sz="8600">
                <a:solidFill>
                  <a:schemeClr val="tx1"/>
                </a:solidFill>
                <a:latin typeface="Calibri" panose="020F0502020204030204" pitchFamily="34" charset="0"/>
                <a:ea typeface="ＭＳ Ｐゴシック" panose="020B0600070205080204" pitchFamily="34" charset="-128"/>
              </a:defRPr>
            </a:lvl4pPr>
            <a:lvl5pPr marL="1025525" indent="-50787300" defTabSz="4286250">
              <a:defRPr sz="8600">
                <a:solidFill>
                  <a:schemeClr val="tx1"/>
                </a:solidFill>
                <a:latin typeface="Calibri" panose="020F0502020204030204" pitchFamily="34" charset="0"/>
                <a:ea typeface="ＭＳ Ｐゴシック" panose="020B0600070205080204" pitchFamily="34" charset="-128"/>
              </a:defRPr>
            </a:lvl5pPr>
            <a:lvl6pPr marL="1482725" indent="-50787300" defTabSz="428625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6pPr>
            <a:lvl7pPr marL="1939925" indent="-50787300" defTabSz="428625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7pPr>
            <a:lvl8pPr marL="2397125" indent="-50787300" defTabSz="428625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8pPr>
            <a:lvl9pPr marL="2854325" indent="-50787300" defTabSz="428625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9pPr>
          </a:lstStyle>
          <a:p>
            <a:pPr lvl="1">
              <a:lnSpc>
                <a:spcPct val="95000"/>
              </a:lnSpc>
              <a:spcAft>
                <a:spcPct val="40000"/>
              </a:spcAft>
              <a:buClr>
                <a:srgbClr val="800000"/>
              </a:buClr>
            </a:pPr>
            <a:r>
              <a:rPr lang="en-US" altLang="en-US" sz="3600" b="1">
                <a:latin typeface="Arial" panose="020B0604020202020204" pitchFamily="34" charset="0"/>
                <a:cs typeface="Arial" panose="020B0604020202020204" pitchFamily="34" charset="0"/>
              </a:rPr>
              <a:t>Subtitle</a:t>
            </a:r>
          </a:p>
          <a:p>
            <a:pPr lvl="1">
              <a:lnSpc>
                <a:spcPct val="95000"/>
              </a:lnSpc>
              <a:spcAft>
                <a:spcPct val="50000"/>
              </a:spcAft>
              <a:buClr>
                <a:srgbClr val="004191"/>
              </a:buClr>
              <a:buFont typeface="Wingdings" panose="05000000000000000000" pitchFamily="2" charset="2"/>
              <a:buChar char="v"/>
            </a:pPr>
            <a:r>
              <a:rPr lang="en-US" altLang="en-US" sz="3000">
                <a:latin typeface="Arial" panose="020B0604020202020204" pitchFamily="34" charset="0"/>
                <a:cs typeface="Arial" panose="020B0604020202020204" pitchFamily="34" charset="0"/>
              </a:rPr>
              <a:t>Proin congue gravida justo non blandit. Vestibulum mattis lacinia orci vel ultricies.</a:t>
            </a:r>
          </a:p>
          <a:p>
            <a:pPr lvl="1">
              <a:lnSpc>
                <a:spcPct val="95000"/>
              </a:lnSpc>
              <a:spcAft>
                <a:spcPct val="50000"/>
              </a:spcAft>
              <a:buClr>
                <a:srgbClr val="004191"/>
              </a:buClr>
              <a:buFont typeface="Wingdings" panose="05000000000000000000" pitchFamily="2" charset="2"/>
              <a:buChar char="v"/>
            </a:pPr>
            <a:r>
              <a:rPr lang="en-US" altLang="en-US" sz="3000">
                <a:latin typeface="Arial" panose="020B0604020202020204" pitchFamily="34" charset="0"/>
                <a:cs typeface="Arial" panose="020B0604020202020204" pitchFamily="34" charset="0"/>
              </a:rPr>
              <a:t>nisl. Ut sodales condimentum sodales. Proin congue gravida justo non blandit. Vestibulum mattis lacinia orci vel ultricies.</a:t>
            </a:r>
          </a:p>
          <a:p>
            <a:pPr lvl="1">
              <a:lnSpc>
                <a:spcPct val="95000"/>
              </a:lnSpc>
              <a:spcAft>
                <a:spcPct val="50000"/>
              </a:spcAft>
              <a:buClr>
                <a:srgbClr val="004191"/>
              </a:buClr>
              <a:buFont typeface="Wingdings" panose="05000000000000000000" pitchFamily="2" charset="2"/>
              <a:buChar char="v"/>
            </a:pPr>
            <a:r>
              <a:rPr lang="en-US" altLang="en-US" sz="3000">
                <a:latin typeface="Arial" panose="020B0604020202020204" pitchFamily="34" charset="0"/>
                <a:cs typeface="Arial" panose="020B0604020202020204" pitchFamily="34" charset="0"/>
              </a:rPr>
              <a:t>Nullam lacus purus, porttitor vel rutrum nec, commodo a turpis. Fusce viverra, ipsum sed pharetra tincidunt, nunc tellus pellentesque purus, et posuere lorem tellus vel dui. Donec vel tortor ut leo iaculis tincidunt. Nulla eu blandit diam. </a:t>
            </a:r>
          </a:p>
        </p:txBody>
      </p:sp>
      <p:sp>
        <p:nvSpPr>
          <p:cNvPr id="13319" name="Rectangle 200"/>
          <p:cNvSpPr>
            <a:spLocks noChangeArrowheads="1"/>
          </p:cNvSpPr>
          <p:nvPr/>
        </p:nvSpPr>
        <p:spPr bwMode="auto">
          <a:xfrm>
            <a:off x="31521400" y="19504025"/>
            <a:ext cx="11372850" cy="8689975"/>
          </a:xfrm>
          <a:prstGeom prst="rect">
            <a:avLst/>
          </a:prstGeom>
          <a:gradFill rotWithShape="1">
            <a:gsLst>
              <a:gs pos="0">
                <a:srgbClr val="B9D9ED"/>
              </a:gs>
              <a:gs pos="100000">
                <a:srgbClr val="CBCBCB"/>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320040" tIns="320040" rIns="274320" bIns="365760">
            <a:spAutoFit/>
          </a:bodyPr>
          <a:lstStyle>
            <a:lvl1pPr marL="24161750" indent="-24161750" defTabSz="4286250">
              <a:defRPr sz="8600">
                <a:solidFill>
                  <a:schemeClr val="tx1"/>
                </a:solidFill>
                <a:latin typeface="Calibri" panose="020F0502020204030204" pitchFamily="34" charset="0"/>
                <a:ea typeface="ＭＳ Ｐゴシック" panose="020B0600070205080204" pitchFamily="34" charset="-128"/>
              </a:defRPr>
            </a:lvl1pPr>
            <a:lvl2pPr marL="596900" indent="-482600" defTabSz="4286250">
              <a:defRPr sz="8600">
                <a:solidFill>
                  <a:schemeClr val="tx1"/>
                </a:solidFill>
                <a:latin typeface="Calibri" panose="020F0502020204030204" pitchFamily="34" charset="0"/>
                <a:ea typeface="ＭＳ Ｐゴシック" panose="020B0600070205080204" pitchFamily="34" charset="-128"/>
              </a:defRPr>
            </a:lvl2pPr>
            <a:lvl3pPr>
              <a:defRPr sz="8600">
                <a:solidFill>
                  <a:schemeClr val="tx1"/>
                </a:solidFill>
                <a:latin typeface="Calibri" panose="020F0502020204030204" pitchFamily="34" charset="0"/>
                <a:ea typeface="ＭＳ Ｐゴシック" panose="020B0600070205080204" pitchFamily="34" charset="-128"/>
              </a:defRPr>
            </a:lvl3pPr>
            <a:lvl4pPr>
              <a:defRPr sz="8600">
                <a:solidFill>
                  <a:schemeClr val="tx1"/>
                </a:solidFill>
                <a:latin typeface="Calibri" panose="020F0502020204030204" pitchFamily="34" charset="0"/>
                <a:ea typeface="ＭＳ Ｐゴシック" panose="020B0600070205080204" pitchFamily="34" charset="-128"/>
              </a:defRPr>
            </a:lvl4pPr>
            <a:lvl5pPr marL="939800" indent="-50787300" defTabSz="4286250">
              <a:defRPr sz="8600">
                <a:solidFill>
                  <a:schemeClr val="tx1"/>
                </a:solidFill>
                <a:latin typeface="Calibri" panose="020F0502020204030204" pitchFamily="34" charset="0"/>
                <a:ea typeface="ＭＳ Ｐゴシック" panose="020B0600070205080204" pitchFamily="34" charset="-128"/>
              </a:defRPr>
            </a:lvl5pPr>
            <a:lvl6pPr marL="1397000" indent="-50787300" defTabSz="428625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6pPr>
            <a:lvl7pPr marL="1854200" indent="-50787300" defTabSz="428625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7pPr>
            <a:lvl8pPr marL="2311400" indent="-50787300" defTabSz="428625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8pPr>
            <a:lvl9pPr marL="2768600" indent="-50787300" defTabSz="428625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9pPr>
          </a:lstStyle>
          <a:p>
            <a:pPr lvl="1">
              <a:lnSpc>
                <a:spcPct val="95000"/>
              </a:lnSpc>
              <a:spcAft>
                <a:spcPct val="25000"/>
              </a:spcAft>
              <a:buClr>
                <a:srgbClr val="800000"/>
              </a:buClr>
            </a:pPr>
            <a:r>
              <a:rPr lang="en-US" altLang="en-US" sz="3600" b="1">
                <a:latin typeface="Arial" panose="020B0604020202020204" pitchFamily="34" charset="0"/>
              </a:rPr>
              <a:t>Scans</a:t>
            </a:r>
          </a:p>
          <a:p>
            <a:pPr lvl="1">
              <a:lnSpc>
                <a:spcPct val="95000"/>
              </a:lnSpc>
              <a:spcAft>
                <a:spcPct val="40000"/>
              </a:spcAft>
              <a:buClr>
                <a:srgbClr val="004191"/>
              </a:buClr>
              <a:buFontTx/>
              <a:buChar char="•"/>
            </a:pPr>
            <a:r>
              <a:rPr lang="en-US" altLang="en-US" sz="3200">
                <a:latin typeface="Arial" panose="020B0604020202020204" pitchFamily="34" charset="0"/>
              </a:rPr>
              <a:t>We need images to be 72 to 100 dpi in their final size, or use a rule of thumb of 2 to 4 megabytes of uncompressed file per square foot of image. For instance, a 3x5 photo that will be 6x10 in size on the final poster should be scanned at 200 dpi. </a:t>
            </a:r>
          </a:p>
          <a:p>
            <a:pPr lvl="1">
              <a:lnSpc>
                <a:spcPct val="95000"/>
              </a:lnSpc>
              <a:spcAft>
                <a:spcPct val="40000"/>
              </a:spcAft>
              <a:buClr>
                <a:srgbClr val="004191"/>
              </a:buClr>
              <a:buFontTx/>
              <a:buChar char="•"/>
            </a:pPr>
            <a:r>
              <a:rPr lang="en-US" altLang="en-US" sz="3200">
                <a:latin typeface="Arial" panose="020B0604020202020204" pitchFamily="34" charset="0"/>
              </a:rPr>
              <a:t>We prefer that you import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lvl="1">
              <a:lnSpc>
                <a:spcPct val="95000"/>
              </a:lnSpc>
              <a:spcAft>
                <a:spcPct val="40000"/>
              </a:spcAft>
              <a:buClr>
                <a:srgbClr val="004191"/>
              </a:buClr>
              <a:buFontTx/>
              <a:buChar char="•"/>
            </a:pPr>
            <a:r>
              <a:rPr lang="en-US" altLang="en-US" sz="3200">
                <a:latin typeface="Arial" panose="020B0604020202020204" pitchFamily="34" charset="0"/>
              </a:rPr>
              <a:t>Preview: To see your poster in actual size, go to view-zoom-100%. Posters to be printed at 200% need to be viewed at 200%.</a:t>
            </a:r>
          </a:p>
        </p:txBody>
      </p:sp>
      <p:sp>
        <p:nvSpPr>
          <p:cNvPr id="10" name="Text Box 317"/>
          <p:cNvSpPr txBox="1">
            <a:spLocks noChangeArrowheads="1"/>
          </p:cNvSpPr>
          <p:nvPr/>
        </p:nvSpPr>
        <p:spPr bwMode="auto">
          <a:xfrm>
            <a:off x="979488" y="22190075"/>
            <a:ext cx="9702800" cy="974725"/>
          </a:xfrm>
          <a:prstGeom prst="rect">
            <a:avLst/>
          </a:prstGeom>
          <a:solidFill>
            <a:srgbClr val="004191"/>
          </a:solidFill>
          <a:ln w="9525">
            <a:noFill/>
            <a:miter lim="800000"/>
            <a:headEnd/>
            <a:tailEnd/>
          </a:ln>
        </p:spPr>
        <p:txBody>
          <a:bodyPr lIns="306031" tIns="153016" rIns="153016" bIns="153016" anchor="ctr">
            <a:spAutoFit/>
          </a:bodyPr>
          <a:lstStyle>
            <a:lvl1pPr>
              <a:defRPr sz="8600">
                <a:solidFill>
                  <a:schemeClr val="tx1"/>
                </a:solidFill>
                <a:latin typeface="Calibri" panose="020F0502020204030204" pitchFamily="34" charset="0"/>
                <a:ea typeface="ＭＳ Ｐゴシック" panose="020B0600070205080204" pitchFamily="34" charset="-128"/>
              </a:defRPr>
            </a:lvl1pPr>
            <a:lvl2pPr marL="37931725" indent="-37474525">
              <a:defRPr sz="8600">
                <a:solidFill>
                  <a:schemeClr val="tx1"/>
                </a:solidFill>
                <a:latin typeface="Calibri" panose="020F0502020204030204" pitchFamily="34" charset="0"/>
                <a:ea typeface="ＭＳ Ｐゴシック" panose="020B0600070205080204" pitchFamily="34" charset="-128"/>
              </a:defRPr>
            </a:lvl2pPr>
            <a:lvl3pPr>
              <a:defRPr sz="8600">
                <a:solidFill>
                  <a:schemeClr val="tx1"/>
                </a:solidFill>
                <a:latin typeface="Calibri" panose="020F0502020204030204" pitchFamily="34" charset="0"/>
                <a:ea typeface="ＭＳ Ｐゴシック" panose="020B0600070205080204" pitchFamily="34" charset="-128"/>
              </a:defRPr>
            </a:lvl3pPr>
            <a:lvl4pPr>
              <a:defRPr sz="8600">
                <a:solidFill>
                  <a:schemeClr val="tx1"/>
                </a:solidFill>
                <a:latin typeface="Calibri" panose="020F0502020204030204" pitchFamily="34" charset="0"/>
                <a:ea typeface="ＭＳ Ｐゴシック" panose="020B0600070205080204" pitchFamily="34" charset="-128"/>
              </a:defRPr>
            </a:lvl4pPr>
            <a:lvl5pPr>
              <a:defRPr sz="8600">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9pPr>
          </a:lstStyle>
          <a:p>
            <a:pPr>
              <a:spcBef>
                <a:spcPct val="50000"/>
              </a:spcBef>
            </a:pPr>
            <a:r>
              <a:rPr lang="en-US" altLang="en-US" sz="4400" b="1">
                <a:solidFill>
                  <a:schemeClr val="bg1"/>
                </a:solidFill>
                <a:effectLst>
                  <a:outerShdw blurRad="38100" dist="38100" dir="2700000" algn="tl">
                    <a:srgbClr val="000000"/>
                  </a:outerShdw>
                </a:effectLst>
                <a:latin typeface="Arial" panose="020B0604020202020204" pitchFamily="34" charset="0"/>
              </a:rPr>
              <a:t>METHODS</a:t>
            </a:r>
            <a:endParaRPr lang="en-US" altLang="en-US" sz="4400" b="1">
              <a:effectLst>
                <a:outerShdw blurRad="38100" dist="38100" dir="2700000" algn="tl">
                  <a:srgbClr val="FFFFFF"/>
                </a:outerShdw>
              </a:effectLst>
              <a:latin typeface="Arial" panose="020B0604020202020204" pitchFamily="34" charset="0"/>
            </a:endParaRPr>
          </a:p>
        </p:txBody>
      </p:sp>
      <p:sp>
        <p:nvSpPr>
          <p:cNvPr id="13321" name="Rectangle 318"/>
          <p:cNvSpPr>
            <a:spLocks noChangeArrowheads="1"/>
          </p:cNvSpPr>
          <p:nvPr/>
        </p:nvSpPr>
        <p:spPr bwMode="auto">
          <a:xfrm>
            <a:off x="979488" y="23128288"/>
            <a:ext cx="9702800" cy="8810625"/>
          </a:xfrm>
          <a:prstGeom prst="rect">
            <a:avLst/>
          </a:prstGeom>
          <a:gradFill rotWithShape="1">
            <a:gsLst>
              <a:gs pos="0">
                <a:srgbClr val="B9D9ED"/>
              </a:gs>
              <a:gs pos="100000">
                <a:srgbClr val="CBCBCB"/>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320040" tIns="320040" rIns="274320" bIns="365760">
            <a:spAutoFit/>
          </a:bodyPr>
          <a:lstStyle>
            <a:lvl1pPr defTabSz="4286250">
              <a:defRPr sz="8600">
                <a:solidFill>
                  <a:schemeClr val="tx1"/>
                </a:solidFill>
                <a:latin typeface="Calibri" panose="020F0502020204030204" pitchFamily="34" charset="0"/>
                <a:ea typeface="ＭＳ Ｐゴシック" panose="020B0600070205080204" pitchFamily="34" charset="-128"/>
              </a:defRPr>
            </a:lvl1pPr>
            <a:lvl2pPr marL="379413" indent="-376238" defTabSz="4286250">
              <a:defRPr sz="8600">
                <a:solidFill>
                  <a:schemeClr val="tx1"/>
                </a:solidFill>
                <a:latin typeface="Calibri" panose="020F0502020204030204" pitchFamily="34" charset="0"/>
                <a:ea typeface="ＭＳ Ｐゴシック" panose="020B0600070205080204" pitchFamily="34" charset="-128"/>
              </a:defRPr>
            </a:lvl2pPr>
            <a:lvl3pPr>
              <a:defRPr sz="8600">
                <a:solidFill>
                  <a:schemeClr val="tx1"/>
                </a:solidFill>
                <a:latin typeface="Calibri" panose="020F0502020204030204" pitchFamily="34" charset="0"/>
                <a:ea typeface="ＭＳ Ｐゴシック" panose="020B0600070205080204" pitchFamily="34" charset="-128"/>
              </a:defRPr>
            </a:lvl3pPr>
            <a:lvl4pPr>
              <a:defRPr sz="8600">
                <a:solidFill>
                  <a:schemeClr val="tx1"/>
                </a:solidFill>
                <a:latin typeface="Calibri" panose="020F0502020204030204" pitchFamily="34" charset="0"/>
                <a:ea typeface="ＭＳ Ｐゴシック" panose="020B0600070205080204" pitchFamily="34" charset="-128"/>
              </a:defRPr>
            </a:lvl4pPr>
            <a:lvl5pPr>
              <a:defRPr sz="8600">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9pPr>
          </a:lstStyle>
          <a:p>
            <a:pPr>
              <a:lnSpc>
                <a:spcPct val="95000"/>
              </a:lnSpc>
              <a:spcAft>
                <a:spcPct val="25000"/>
              </a:spcAft>
              <a:buClr>
                <a:srgbClr val="800000"/>
              </a:buClr>
            </a:pPr>
            <a:r>
              <a:rPr lang="en-US" altLang="en-US" sz="3200">
                <a:latin typeface="Arial" panose="020B0604020202020204" pitchFamily="34" charset="0"/>
                <a:cs typeface="Arial" panose="020B0604020202020204" pitchFamily="34" charset="0"/>
              </a:rPr>
              <a:t>How to bring things in from Excel® and Word®</a:t>
            </a:r>
          </a:p>
          <a:p>
            <a:pPr>
              <a:lnSpc>
                <a:spcPct val="95000"/>
              </a:lnSpc>
              <a:spcAft>
                <a:spcPct val="25000"/>
              </a:spcAft>
              <a:buClr>
                <a:srgbClr val="800000"/>
              </a:buClr>
            </a:pPr>
            <a:r>
              <a:rPr lang="en-US" altLang="en-US" sz="3200">
                <a:latin typeface="Arial" panose="020B0604020202020204" pitchFamily="34" charset="0"/>
                <a:cs typeface="Arial" panose="020B0604020202020204" pitchFamily="34" charset="0"/>
              </a:rPr>
              <a:t>Excel: select the chart, hit edit-copy, and then edit-paste into PowerPoint®. The chart can then be stretched to fit as required. If you need to edit parts of the chart, it can be ungrouped. Watch out for scientific symbols used in imported charts, which PowerPoint will not recognize as a used font and may print improperly if we don’t have the font installed on our system. It is best to use the Symbol font for scientific characters.</a:t>
            </a:r>
          </a:p>
          <a:p>
            <a:pPr>
              <a:lnSpc>
                <a:spcPct val="95000"/>
              </a:lnSpc>
              <a:spcAft>
                <a:spcPct val="25000"/>
              </a:spcAft>
              <a:buClr>
                <a:srgbClr val="800000"/>
              </a:buClr>
            </a:pPr>
            <a:r>
              <a:rPr lang="en-US" altLang="en-US" sz="3200">
                <a:latin typeface="Arial" panose="020B0604020202020204" pitchFamily="34" charset="0"/>
                <a:cs typeface="Arial" panose="020B0604020202020204" pitchFamily="34" charset="0"/>
              </a:rPr>
              <a:t>Word: select the text to be brought into PowerPoint®, hit edit-copy, then edit-paste the text into a new or existing text block. This text is editable. You can change the size, color, etc. in format-text. We suggest you do not put shadows on smaller text. Stick with Arial and Times New Roman fonts so your collaborators will have them.</a:t>
            </a:r>
          </a:p>
        </p:txBody>
      </p:sp>
      <p:sp>
        <p:nvSpPr>
          <p:cNvPr id="13322" name="Rectangle 372"/>
          <p:cNvSpPr>
            <a:spLocks noChangeArrowheads="1"/>
          </p:cNvSpPr>
          <p:nvPr/>
        </p:nvSpPr>
        <p:spPr bwMode="auto">
          <a:xfrm>
            <a:off x="11833225" y="23193375"/>
            <a:ext cx="11487150" cy="8728075"/>
          </a:xfrm>
          <a:prstGeom prst="rect">
            <a:avLst/>
          </a:prstGeom>
          <a:gradFill rotWithShape="1">
            <a:gsLst>
              <a:gs pos="0">
                <a:srgbClr val="B9D9ED"/>
              </a:gs>
              <a:gs pos="100000">
                <a:srgbClr val="CBCBCB"/>
              </a:gs>
            </a:gsLst>
            <a:lin ang="5400000" scaled="1"/>
          </a:gradFill>
          <a:ln w="12700">
            <a:solidFill>
              <a:schemeClr val="tx1"/>
            </a:solidFill>
            <a:miter lim="800000"/>
            <a:headEnd/>
            <a:tailEnd/>
          </a:ln>
        </p:spPr>
        <p:txBody>
          <a:bodyPr lIns="320040" tIns="320040" rIns="274320" bIns="365760">
            <a:spAutoFit/>
          </a:bodyPr>
          <a:lstStyle>
            <a:lvl1pPr marL="24161750" indent="-24161750" defTabSz="4286250">
              <a:defRPr sz="8600">
                <a:solidFill>
                  <a:schemeClr val="tx1"/>
                </a:solidFill>
                <a:latin typeface="Calibri" panose="020F0502020204030204" pitchFamily="34" charset="0"/>
                <a:ea typeface="ＭＳ Ｐゴシック" panose="020B0600070205080204" pitchFamily="34" charset="-128"/>
              </a:defRPr>
            </a:lvl1pPr>
            <a:lvl2pPr marL="682625" indent="-568325" defTabSz="4286250">
              <a:defRPr sz="8600">
                <a:solidFill>
                  <a:schemeClr val="tx1"/>
                </a:solidFill>
                <a:latin typeface="Calibri" panose="020F0502020204030204" pitchFamily="34" charset="0"/>
                <a:ea typeface="ＭＳ Ｐゴシック" panose="020B0600070205080204" pitchFamily="34" charset="-128"/>
              </a:defRPr>
            </a:lvl2pPr>
            <a:lvl3pPr>
              <a:defRPr sz="8600">
                <a:solidFill>
                  <a:schemeClr val="tx1"/>
                </a:solidFill>
                <a:latin typeface="Calibri" panose="020F0502020204030204" pitchFamily="34" charset="0"/>
                <a:ea typeface="ＭＳ Ｐゴシック" panose="020B0600070205080204" pitchFamily="34" charset="-128"/>
              </a:defRPr>
            </a:lvl3pPr>
            <a:lvl4pPr>
              <a:defRPr sz="8600">
                <a:solidFill>
                  <a:schemeClr val="tx1"/>
                </a:solidFill>
                <a:latin typeface="Calibri" panose="020F0502020204030204" pitchFamily="34" charset="0"/>
                <a:ea typeface="ＭＳ Ｐゴシック" panose="020B0600070205080204" pitchFamily="34" charset="-128"/>
              </a:defRPr>
            </a:lvl4pPr>
            <a:lvl5pPr marL="1025525" indent="-50787300" defTabSz="4286250">
              <a:defRPr sz="8600">
                <a:solidFill>
                  <a:schemeClr val="tx1"/>
                </a:solidFill>
                <a:latin typeface="Calibri" panose="020F0502020204030204" pitchFamily="34" charset="0"/>
                <a:ea typeface="ＭＳ Ｐゴシック" panose="020B0600070205080204" pitchFamily="34" charset="-128"/>
              </a:defRPr>
            </a:lvl5pPr>
            <a:lvl6pPr marL="1482725" indent="-50787300" defTabSz="428625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6pPr>
            <a:lvl7pPr marL="1939925" indent="-50787300" defTabSz="428625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7pPr>
            <a:lvl8pPr marL="2397125" indent="-50787300" defTabSz="428625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8pPr>
            <a:lvl9pPr marL="2854325" indent="-50787300" defTabSz="428625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9pPr>
          </a:lstStyle>
          <a:p>
            <a:pPr lvl="1">
              <a:lnSpc>
                <a:spcPct val="95000"/>
              </a:lnSpc>
              <a:spcAft>
                <a:spcPct val="25000"/>
              </a:spcAft>
              <a:buClr>
                <a:srgbClr val="800000"/>
              </a:buClr>
            </a:pPr>
            <a:r>
              <a:rPr lang="en-US" altLang="en-US" sz="3600" b="1">
                <a:latin typeface="Arial" panose="020B0604020202020204" pitchFamily="34" charset="0"/>
              </a:rPr>
              <a:t>Subtitle</a:t>
            </a:r>
          </a:p>
          <a:p>
            <a:pPr lvl="1">
              <a:lnSpc>
                <a:spcPct val="95000"/>
              </a:lnSpc>
              <a:spcAft>
                <a:spcPct val="40000"/>
              </a:spcAft>
              <a:buClr>
                <a:srgbClr val="004191"/>
              </a:buClr>
              <a:buFont typeface="Wingdings" panose="05000000000000000000" pitchFamily="2" charset="2"/>
              <a:buChar char="v"/>
            </a:pPr>
            <a:r>
              <a:rPr lang="en-US" altLang="en-US" sz="3000">
                <a:latin typeface="Arial" panose="020B0604020202020204" pitchFamily="34" charset="0"/>
              </a:rPr>
              <a:t>Proin congue gravida justo non blandit. Vestibulum mattis lacinia orci vel ultricies.</a:t>
            </a:r>
          </a:p>
          <a:p>
            <a:pPr lvl="1">
              <a:lnSpc>
                <a:spcPct val="95000"/>
              </a:lnSpc>
              <a:spcAft>
                <a:spcPct val="40000"/>
              </a:spcAft>
              <a:buClr>
                <a:srgbClr val="004191"/>
              </a:buClr>
              <a:buFont typeface="Wingdings" panose="05000000000000000000" pitchFamily="2" charset="2"/>
              <a:buChar char="v"/>
            </a:pPr>
            <a:r>
              <a:rPr lang="en-US" altLang="en-US" sz="3000">
                <a:latin typeface="Arial" panose="020B0604020202020204" pitchFamily="34" charset="0"/>
              </a:rPr>
              <a:t>nisl. Ut sodales condimentum sodales. Proin congue gravida justo non blandit. Vestibulum mattis lacinia orci vel ultricies.</a:t>
            </a:r>
          </a:p>
          <a:p>
            <a:r>
              <a:rPr lang="en-US" altLang="en-US" sz="3600" b="1">
                <a:latin typeface="Arial" panose="020B0604020202020204" pitchFamily="34" charset="0"/>
              </a:rPr>
              <a:t>Subtitle</a:t>
            </a:r>
          </a:p>
          <a:p>
            <a:pPr lvl="1">
              <a:lnSpc>
                <a:spcPct val="95000"/>
              </a:lnSpc>
              <a:spcAft>
                <a:spcPct val="40000"/>
              </a:spcAft>
              <a:buClr>
                <a:srgbClr val="004191"/>
              </a:buClr>
              <a:buFont typeface="Wingdings" panose="05000000000000000000" pitchFamily="2" charset="2"/>
              <a:buChar char="v"/>
            </a:pPr>
            <a:r>
              <a:rPr lang="en-US" altLang="en-US" sz="3000">
                <a:latin typeface="Arial" panose="020B0604020202020204" pitchFamily="34" charset="0"/>
              </a:rPr>
              <a:t>Proin congue gravida justo non blandit. Vestibulum mattis lacinia orci vel ultricies.</a:t>
            </a:r>
          </a:p>
          <a:p>
            <a:pPr lvl="1">
              <a:lnSpc>
                <a:spcPct val="95000"/>
              </a:lnSpc>
              <a:spcAft>
                <a:spcPct val="40000"/>
              </a:spcAft>
              <a:buClr>
                <a:srgbClr val="004191"/>
              </a:buClr>
              <a:buFont typeface="Wingdings" panose="05000000000000000000" pitchFamily="2" charset="2"/>
              <a:buChar char="v"/>
            </a:pPr>
            <a:r>
              <a:rPr lang="en-US" altLang="en-US" sz="3000">
                <a:latin typeface="Arial" panose="020B0604020202020204" pitchFamily="34" charset="0"/>
              </a:rPr>
              <a:t>nisl. Ut sodales condimentum sodales. Proin congue gravida justo non blandit. Vestibulum mattis lacinia orci vel ultricies.</a:t>
            </a:r>
          </a:p>
          <a:p>
            <a:pPr lvl="1">
              <a:lnSpc>
                <a:spcPct val="95000"/>
              </a:lnSpc>
              <a:spcAft>
                <a:spcPct val="40000"/>
              </a:spcAft>
              <a:buClr>
                <a:srgbClr val="004191"/>
              </a:buClr>
              <a:buFont typeface="Wingdings" panose="05000000000000000000" pitchFamily="2" charset="2"/>
              <a:buChar char="v"/>
            </a:pPr>
            <a:r>
              <a:rPr lang="en-US" altLang="en-US" sz="3000">
                <a:latin typeface="Arial" panose="020B0604020202020204" pitchFamily="34" charset="0"/>
              </a:rPr>
              <a:t>Lorem ipsum dolor sit amet, consectetur adipiscing elit. Vestibulum id elit ut tortor commodo sodales. Pellentesque congue velit a mi volutpat ac gravida felis bibendum. Donec vitae lectus elit, in mattis arcu. Nulla facilisi. Nam sagittis congue magna, ac volutpat ante ultrices id. Aenean sagittis hendrerit volutpat. Sed sed pharetra turpis.</a:t>
            </a:r>
          </a:p>
        </p:txBody>
      </p:sp>
      <p:sp>
        <p:nvSpPr>
          <p:cNvPr id="13323" name="Text Box 385"/>
          <p:cNvSpPr txBox="1">
            <a:spLocks noChangeArrowheads="1"/>
          </p:cNvSpPr>
          <p:nvPr/>
        </p:nvSpPr>
        <p:spPr bwMode="auto">
          <a:xfrm>
            <a:off x="23044150" y="7648575"/>
            <a:ext cx="10033000"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3016" tIns="76508" rIns="153016" bIns="76508">
            <a:spAutoFit/>
          </a:bodyPr>
          <a:lstStyle>
            <a:lvl1pPr>
              <a:defRPr sz="8600">
                <a:solidFill>
                  <a:schemeClr val="tx1"/>
                </a:solidFill>
                <a:latin typeface="Calibri" panose="020F0502020204030204" pitchFamily="34" charset="0"/>
                <a:ea typeface="ＭＳ Ｐゴシック" panose="020B0600070205080204" pitchFamily="34" charset="-128"/>
              </a:defRPr>
            </a:lvl1pPr>
            <a:lvl2pPr marL="37931725" indent="-37474525">
              <a:defRPr sz="8600">
                <a:solidFill>
                  <a:schemeClr val="tx1"/>
                </a:solidFill>
                <a:latin typeface="Calibri" panose="020F0502020204030204" pitchFamily="34" charset="0"/>
                <a:ea typeface="ＭＳ Ｐゴシック" panose="020B0600070205080204" pitchFamily="34" charset="-128"/>
              </a:defRPr>
            </a:lvl2pPr>
            <a:lvl3pPr>
              <a:defRPr sz="8600">
                <a:solidFill>
                  <a:schemeClr val="tx1"/>
                </a:solidFill>
                <a:latin typeface="Calibri" panose="020F0502020204030204" pitchFamily="34" charset="0"/>
                <a:ea typeface="ＭＳ Ｐゴシック" panose="020B0600070205080204" pitchFamily="34" charset="-128"/>
              </a:defRPr>
            </a:lvl3pPr>
            <a:lvl4pPr>
              <a:defRPr sz="8600">
                <a:solidFill>
                  <a:schemeClr val="tx1"/>
                </a:solidFill>
                <a:latin typeface="Calibri" panose="020F0502020204030204" pitchFamily="34" charset="0"/>
                <a:ea typeface="ＭＳ Ｐゴシック" panose="020B0600070205080204" pitchFamily="34" charset="-128"/>
              </a:defRPr>
            </a:lvl4pPr>
            <a:lvl5pPr>
              <a:defRPr sz="8600">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9pPr>
          </a:lstStyle>
          <a:p>
            <a:pPr>
              <a:spcBef>
                <a:spcPct val="50000"/>
              </a:spcBef>
            </a:pPr>
            <a:endParaRPr lang="en-US" altLang="en-US"/>
          </a:p>
        </p:txBody>
      </p:sp>
      <p:sp>
        <p:nvSpPr>
          <p:cNvPr id="15" name="Text Box 395"/>
          <p:cNvSpPr txBox="1">
            <a:spLocks noChangeArrowheads="1"/>
          </p:cNvSpPr>
          <p:nvPr/>
        </p:nvSpPr>
        <p:spPr bwMode="auto">
          <a:xfrm>
            <a:off x="31521400" y="18524538"/>
            <a:ext cx="11372850" cy="974725"/>
          </a:xfrm>
          <a:prstGeom prst="rect">
            <a:avLst/>
          </a:prstGeom>
          <a:solidFill>
            <a:srgbClr val="004191"/>
          </a:solidFill>
          <a:ln w="9525">
            <a:noFill/>
            <a:miter lim="800000"/>
            <a:headEnd/>
            <a:tailEnd/>
          </a:ln>
        </p:spPr>
        <p:txBody>
          <a:bodyPr lIns="306031" tIns="153016" rIns="153016" bIns="153016" anchor="ctr">
            <a:spAutoFit/>
          </a:bodyPr>
          <a:lstStyle>
            <a:lvl1pPr>
              <a:defRPr sz="8600">
                <a:solidFill>
                  <a:schemeClr val="tx1"/>
                </a:solidFill>
                <a:latin typeface="Calibri" panose="020F0502020204030204" pitchFamily="34" charset="0"/>
                <a:ea typeface="ＭＳ Ｐゴシック" panose="020B0600070205080204" pitchFamily="34" charset="-128"/>
              </a:defRPr>
            </a:lvl1pPr>
            <a:lvl2pPr marL="37931725" indent="-37474525">
              <a:defRPr sz="8600">
                <a:solidFill>
                  <a:schemeClr val="tx1"/>
                </a:solidFill>
                <a:latin typeface="Calibri" panose="020F0502020204030204" pitchFamily="34" charset="0"/>
                <a:ea typeface="ＭＳ Ｐゴシック" panose="020B0600070205080204" pitchFamily="34" charset="-128"/>
              </a:defRPr>
            </a:lvl2pPr>
            <a:lvl3pPr>
              <a:defRPr sz="8600">
                <a:solidFill>
                  <a:schemeClr val="tx1"/>
                </a:solidFill>
                <a:latin typeface="Calibri" panose="020F0502020204030204" pitchFamily="34" charset="0"/>
                <a:ea typeface="ＭＳ Ｐゴシック" panose="020B0600070205080204" pitchFamily="34" charset="-128"/>
              </a:defRPr>
            </a:lvl3pPr>
            <a:lvl4pPr>
              <a:defRPr sz="8600">
                <a:solidFill>
                  <a:schemeClr val="tx1"/>
                </a:solidFill>
                <a:latin typeface="Calibri" panose="020F0502020204030204" pitchFamily="34" charset="0"/>
                <a:ea typeface="ＭＳ Ｐゴシック" panose="020B0600070205080204" pitchFamily="34" charset="-128"/>
              </a:defRPr>
            </a:lvl4pPr>
            <a:lvl5pPr>
              <a:defRPr sz="8600">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9pPr>
          </a:lstStyle>
          <a:p>
            <a:pPr>
              <a:spcBef>
                <a:spcPct val="50000"/>
              </a:spcBef>
            </a:pPr>
            <a:r>
              <a:rPr lang="en-US" altLang="en-US" sz="4400" b="1">
                <a:solidFill>
                  <a:schemeClr val="bg1"/>
                </a:solidFill>
                <a:effectLst>
                  <a:outerShdw blurRad="38100" dist="38100" dir="2700000" algn="tl">
                    <a:srgbClr val="000000"/>
                  </a:outerShdw>
                </a:effectLst>
                <a:latin typeface="Arial" panose="020B0604020202020204" pitchFamily="34" charset="0"/>
              </a:rPr>
              <a:t>CONCLUSIONS</a:t>
            </a:r>
            <a:endParaRPr lang="en-US" altLang="en-US" sz="4400" b="1">
              <a:effectLst>
                <a:outerShdw blurRad="38100" dist="38100" dir="2700000" algn="tl">
                  <a:srgbClr val="FFFFFF"/>
                </a:outerShdw>
              </a:effectLst>
              <a:latin typeface="Arial" panose="020B0604020202020204" pitchFamily="34" charset="0"/>
            </a:endParaRPr>
          </a:p>
        </p:txBody>
      </p:sp>
      <p:sp>
        <p:nvSpPr>
          <p:cNvPr id="13326" name="Rectangle 405"/>
          <p:cNvSpPr>
            <a:spLocks noChangeArrowheads="1"/>
          </p:cNvSpPr>
          <p:nvPr/>
        </p:nvSpPr>
        <p:spPr bwMode="auto">
          <a:xfrm>
            <a:off x="31521400" y="29016325"/>
            <a:ext cx="11372850" cy="2946400"/>
          </a:xfrm>
          <a:prstGeom prst="rect">
            <a:avLst/>
          </a:prstGeom>
          <a:gradFill rotWithShape="1">
            <a:gsLst>
              <a:gs pos="0">
                <a:srgbClr val="B9D9ED"/>
              </a:gs>
              <a:gs pos="100000">
                <a:srgbClr val="CBCBCB"/>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320040" tIns="320040" rIns="274320" bIns="320040">
            <a:spAutoFit/>
          </a:bodyPr>
          <a:lstStyle>
            <a:lvl1pPr marL="342900" indent="-342900" defTabSz="4286250">
              <a:tabLst>
                <a:tab pos="3154363" algn="l"/>
                <a:tab pos="6310313" algn="l"/>
              </a:tabLst>
              <a:defRPr sz="8600">
                <a:solidFill>
                  <a:schemeClr val="tx1"/>
                </a:solidFill>
                <a:latin typeface="Calibri" panose="020F0502020204030204" pitchFamily="34" charset="0"/>
                <a:ea typeface="ＭＳ Ｐゴシック" panose="020B0600070205080204" pitchFamily="34" charset="-128"/>
              </a:defRPr>
            </a:lvl1pPr>
            <a:lvl2pPr marL="39189025" indent="-37474525" defTabSz="4286250">
              <a:tabLst>
                <a:tab pos="3154363" algn="l"/>
                <a:tab pos="6310313" algn="l"/>
              </a:tabLst>
              <a:defRPr sz="8600">
                <a:solidFill>
                  <a:schemeClr val="tx1"/>
                </a:solidFill>
                <a:latin typeface="Calibri" panose="020F0502020204030204" pitchFamily="34" charset="0"/>
                <a:ea typeface="ＭＳ Ｐゴシック" panose="020B0600070205080204" pitchFamily="34" charset="-128"/>
              </a:defRPr>
            </a:lvl2pPr>
            <a:lvl3pPr>
              <a:tabLst>
                <a:tab pos="3154363" algn="l"/>
                <a:tab pos="6310313" algn="l"/>
              </a:tabLst>
              <a:defRPr sz="8600">
                <a:solidFill>
                  <a:schemeClr val="tx1"/>
                </a:solidFill>
                <a:latin typeface="Calibri" panose="020F0502020204030204" pitchFamily="34" charset="0"/>
                <a:ea typeface="ＭＳ Ｐゴシック" panose="020B0600070205080204" pitchFamily="34" charset="-128"/>
              </a:defRPr>
            </a:lvl3pPr>
            <a:lvl4pPr>
              <a:tabLst>
                <a:tab pos="3154363" algn="l"/>
                <a:tab pos="6310313" algn="l"/>
              </a:tabLst>
              <a:defRPr sz="8600">
                <a:solidFill>
                  <a:schemeClr val="tx1"/>
                </a:solidFill>
                <a:latin typeface="Calibri" panose="020F0502020204030204" pitchFamily="34" charset="0"/>
                <a:ea typeface="ＭＳ Ｐゴシック" panose="020B0600070205080204" pitchFamily="34" charset="-128"/>
              </a:defRPr>
            </a:lvl4pPr>
            <a:lvl5pPr marL="39531925" indent="-50787300" defTabSz="4286250">
              <a:tabLst>
                <a:tab pos="3154363" algn="l"/>
                <a:tab pos="6310313" algn="l"/>
              </a:tabLst>
              <a:defRPr sz="8600">
                <a:solidFill>
                  <a:schemeClr val="tx1"/>
                </a:solidFill>
                <a:latin typeface="Calibri" panose="020F0502020204030204" pitchFamily="34" charset="0"/>
                <a:ea typeface="ＭＳ Ｐゴシック" panose="020B0600070205080204" pitchFamily="34" charset="-128"/>
              </a:defRPr>
            </a:lvl5pPr>
            <a:lvl6pPr marL="39989125" indent="-50787300" defTabSz="4286250" fontAlgn="base">
              <a:spcBef>
                <a:spcPct val="0"/>
              </a:spcBef>
              <a:spcAft>
                <a:spcPct val="0"/>
              </a:spcAft>
              <a:tabLst>
                <a:tab pos="3154363" algn="l"/>
                <a:tab pos="6310313" algn="l"/>
              </a:tabLst>
              <a:defRPr sz="8600">
                <a:solidFill>
                  <a:schemeClr val="tx1"/>
                </a:solidFill>
                <a:latin typeface="Calibri" panose="020F0502020204030204" pitchFamily="34" charset="0"/>
                <a:ea typeface="ＭＳ Ｐゴシック" panose="020B0600070205080204" pitchFamily="34" charset="-128"/>
              </a:defRPr>
            </a:lvl6pPr>
            <a:lvl7pPr marL="40446325" indent="-50787300" defTabSz="4286250" fontAlgn="base">
              <a:spcBef>
                <a:spcPct val="0"/>
              </a:spcBef>
              <a:spcAft>
                <a:spcPct val="0"/>
              </a:spcAft>
              <a:tabLst>
                <a:tab pos="3154363" algn="l"/>
                <a:tab pos="6310313" algn="l"/>
              </a:tabLst>
              <a:defRPr sz="8600">
                <a:solidFill>
                  <a:schemeClr val="tx1"/>
                </a:solidFill>
                <a:latin typeface="Calibri" panose="020F0502020204030204" pitchFamily="34" charset="0"/>
                <a:ea typeface="ＭＳ Ｐゴシック" panose="020B0600070205080204" pitchFamily="34" charset="-128"/>
              </a:defRPr>
            </a:lvl7pPr>
            <a:lvl8pPr marL="40903525" indent="-50787300" defTabSz="4286250" fontAlgn="base">
              <a:spcBef>
                <a:spcPct val="0"/>
              </a:spcBef>
              <a:spcAft>
                <a:spcPct val="0"/>
              </a:spcAft>
              <a:tabLst>
                <a:tab pos="3154363" algn="l"/>
                <a:tab pos="6310313" algn="l"/>
              </a:tabLst>
              <a:defRPr sz="8600">
                <a:solidFill>
                  <a:schemeClr val="tx1"/>
                </a:solidFill>
                <a:latin typeface="Calibri" panose="020F0502020204030204" pitchFamily="34" charset="0"/>
                <a:ea typeface="ＭＳ Ｐゴシック" panose="020B0600070205080204" pitchFamily="34" charset="-128"/>
              </a:defRPr>
            </a:lvl8pPr>
            <a:lvl9pPr marL="41360725" indent="-50787300" defTabSz="4286250" fontAlgn="base">
              <a:spcBef>
                <a:spcPct val="0"/>
              </a:spcBef>
              <a:spcAft>
                <a:spcPct val="0"/>
              </a:spcAft>
              <a:tabLst>
                <a:tab pos="3154363" algn="l"/>
                <a:tab pos="6310313" algn="l"/>
              </a:tabLst>
              <a:defRPr sz="8600">
                <a:solidFill>
                  <a:schemeClr val="tx1"/>
                </a:solidFill>
                <a:latin typeface="Calibri" panose="020F0502020204030204" pitchFamily="34" charset="0"/>
                <a:ea typeface="ＭＳ Ｐゴシック" panose="020B0600070205080204" pitchFamily="34" charset="-128"/>
              </a:defRPr>
            </a:lvl9pPr>
          </a:lstStyle>
          <a:p>
            <a:pPr>
              <a:lnSpc>
                <a:spcPct val="95000"/>
              </a:lnSpc>
              <a:spcAft>
                <a:spcPct val="25000"/>
              </a:spcAft>
            </a:pPr>
            <a:r>
              <a:rPr lang="en-US" altLang="en-US" sz="3000" b="1">
                <a:latin typeface="Arial" panose="020B0604020202020204" pitchFamily="34" charset="0"/>
              </a:rPr>
              <a:t>REFERENCES</a:t>
            </a:r>
          </a:p>
          <a:p>
            <a:pPr>
              <a:lnSpc>
                <a:spcPct val="95000"/>
              </a:lnSpc>
              <a:spcAft>
                <a:spcPct val="25000"/>
              </a:spcAft>
              <a:buFontTx/>
              <a:buChar char="•"/>
            </a:pPr>
            <a:r>
              <a:rPr lang="en-US" altLang="en-US" sz="2200">
                <a:latin typeface="Arial" panose="020B0604020202020204" pitchFamily="34" charset="0"/>
              </a:rPr>
              <a:t>Phasellus id pharetra eros. In pharetra accumsan suscipit. </a:t>
            </a:r>
          </a:p>
          <a:p>
            <a:pPr>
              <a:lnSpc>
                <a:spcPct val="95000"/>
              </a:lnSpc>
              <a:spcAft>
                <a:spcPct val="25000"/>
              </a:spcAft>
              <a:buFontTx/>
              <a:buChar char="•"/>
            </a:pPr>
            <a:r>
              <a:rPr lang="en-US" altLang="en-US" sz="2200">
                <a:latin typeface="Arial" panose="020B0604020202020204" pitchFamily="34" charset="0"/>
              </a:rPr>
              <a:t>Pellentesque convallis, diam vel ornare luctus, lacus nisl pellentesque augue, ac tempus mauris justo in nisl. </a:t>
            </a:r>
          </a:p>
          <a:p>
            <a:pPr>
              <a:lnSpc>
                <a:spcPct val="95000"/>
              </a:lnSpc>
              <a:spcAft>
                <a:spcPct val="25000"/>
              </a:spcAft>
              <a:buFontTx/>
              <a:buChar char="•"/>
            </a:pPr>
            <a:r>
              <a:rPr lang="en-US" altLang="en-US" sz="2200">
                <a:latin typeface="Arial" panose="020B0604020202020204" pitchFamily="34" charset="0"/>
              </a:rPr>
              <a:t>Ut sodales condimentum sodales. Proin congue gravida justo non blandit. Vestibulum mattis lacinia orci vel.</a:t>
            </a:r>
          </a:p>
        </p:txBody>
      </p:sp>
      <p:sp>
        <p:nvSpPr>
          <p:cNvPr id="13328" name="Text Box 413"/>
          <p:cNvSpPr txBox="1">
            <a:spLocks noChangeArrowheads="1"/>
          </p:cNvSpPr>
          <p:nvPr/>
        </p:nvSpPr>
        <p:spPr bwMode="auto">
          <a:xfrm>
            <a:off x="-9525" y="573088"/>
            <a:ext cx="43891200" cy="251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3016" tIns="76508" rIns="153016" bIns="76508">
            <a:spAutoFit/>
          </a:bodyPr>
          <a:lstStyle>
            <a:lvl1pPr>
              <a:defRPr sz="8600">
                <a:solidFill>
                  <a:schemeClr val="tx1"/>
                </a:solidFill>
                <a:latin typeface="Calibri" panose="020F0502020204030204" pitchFamily="34" charset="0"/>
                <a:ea typeface="ＭＳ Ｐゴシック" panose="020B0600070205080204" pitchFamily="34" charset="-128"/>
              </a:defRPr>
            </a:lvl1pPr>
            <a:lvl2pPr marL="37931725" indent="-37474525">
              <a:defRPr sz="8600">
                <a:solidFill>
                  <a:schemeClr val="tx1"/>
                </a:solidFill>
                <a:latin typeface="Calibri" panose="020F0502020204030204" pitchFamily="34" charset="0"/>
                <a:ea typeface="ＭＳ Ｐゴシック" panose="020B0600070205080204" pitchFamily="34" charset="-128"/>
              </a:defRPr>
            </a:lvl2pPr>
            <a:lvl3pPr>
              <a:defRPr sz="8600">
                <a:solidFill>
                  <a:schemeClr val="tx1"/>
                </a:solidFill>
                <a:latin typeface="Calibri" panose="020F0502020204030204" pitchFamily="34" charset="0"/>
                <a:ea typeface="ＭＳ Ｐゴシック" panose="020B0600070205080204" pitchFamily="34" charset="-128"/>
              </a:defRPr>
            </a:lvl3pPr>
            <a:lvl4pPr>
              <a:defRPr sz="8600">
                <a:solidFill>
                  <a:schemeClr val="tx1"/>
                </a:solidFill>
                <a:latin typeface="Calibri" panose="020F0502020204030204" pitchFamily="34" charset="0"/>
                <a:ea typeface="ＭＳ Ｐゴシック" panose="020B0600070205080204" pitchFamily="34" charset="-128"/>
              </a:defRPr>
            </a:lvl4pPr>
            <a:lvl5pPr>
              <a:defRPr sz="8600">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9pPr>
          </a:lstStyle>
          <a:p>
            <a:pPr algn="ctr">
              <a:lnSpc>
                <a:spcPct val="90000"/>
              </a:lnSpc>
            </a:pPr>
            <a:r>
              <a:rPr lang="en-US" altLang="en-US" sz="8400" b="1">
                <a:latin typeface="Arial" panose="020B0604020202020204" pitchFamily="34" charset="0"/>
              </a:rPr>
              <a:t>Title of the Research Study Title of the Research Study </a:t>
            </a:r>
            <a:r>
              <a:rPr lang="en-US" altLang="en-US" b="1">
                <a:latin typeface="Arial" panose="020B0604020202020204" pitchFamily="34" charset="0"/>
              </a:rPr>
              <a:t>Title of the Research Study</a:t>
            </a:r>
            <a:r>
              <a:rPr lang="en-US" altLang="en-US" sz="8400" b="1">
                <a:latin typeface="Arial" panose="020B0604020202020204" pitchFamily="34" charset="0"/>
              </a:rPr>
              <a:t> </a:t>
            </a:r>
            <a:br>
              <a:rPr lang="en-US" altLang="en-US" sz="8400" b="1">
                <a:latin typeface="Arial" panose="020B0604020202020204" pitchFamily="34" charset="0"/>
              </a:rPr>
            </a:br>
            <a:r>
              <a:rPr lang="en-US" altLang="en-US" sz="8400" b="1">
                <a:latin typeface="Arial" panose="020B0604020202020204" pitchFamily="34" charset="0"/>
              </a:rPr>
              <a:t>Title of the Research Study </a:t>
            </a:r>
            <a:r>
              <a:rPr lang="en-US" altLang="en-US" b="1">
                <a:latin typeface="Arial" panose="020B0604020202020204" pitchFamily="34" charset="0"/>
              </a:rPr>
              <a:t>Title of the Research Study</a:t>
            </a:r>
          </a:p>
        </p:txBody>
      </p:sp>
      <p:sp>
        <p:nvSpPr>
          <p:cNvPr id="13329" name="Text Box 417"/>
          <p:cNvSpPr txBox="1">
            <a:spLocks noChangeArrowheads="1"/>
          </p:cNvSpPr>
          <p:nvPr/>
        </p:nvSpPr>
        <p:spPr bwMode="auto">
          <a:xfrm>
            <a:off x="790575" y="3608388"/>
            <a:ext cx="42291000" cy="249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3016" tIns="76508" rIns="153016" bIns="76508">
            <a:spAutoFit/>
          </a:bodyPr>
          <a:lstStyle>
            <a:lvl1pPr>
              <a:defRPr sz="8600">
                <a:solidFill>
                  <a:schemeClr val="tx1"/>
                </a:solidFill>
                <a:latin typeface="Calibri" panose="020F0502020204030204" pitchFamily="34" charset="0"/>
                <a:ea typeface="ＭＳ Ｐゴシック" panose="020B0600070205080204" pitchFamily="34" charset="-128"/>
              </a:defRPr>
            </a:lvl1pPr>
            <a:lvl2pPr marL="37931725" indent="-37474525">
              <a:defRPr sz="8600">
                <a:solidFill>
                  <a:schemeClr val="tx1"/>
                </a:solidFill>
                <a:latin typeface="Calibri" panose="020F0502020204030204" pitchFamily="34" charset="0"/>
                <a:ea typeface="ＭＳ Ｐゴシック" panose="020B0600070205080204" pitchFamily="34" charset="-128"/>
              </a:defRPr>
            </a:lvl2pPr>
            <a:lvl3pPr>
              <a:defRPr sz="8600">
                <a:solidFill>
                  <a:schemeClr val="tx1"/>
                </a:solidFill>
                <a:latin typeface="Calibri" panose="020F0502020204030204" pitchFamily="34" charset="0"/>
                <a:ea typeface="ＭＳ Ｐゴシック" panose="020B0600070205080204" pitchFamily="34" charset="-128"/>
              </a:defRPr>
            </a:lvl3pPr>
            <a:lvl4pPr>
              <a:defRPr sz="8600">
                <a:solidFill>
                  <a:schemeClr val="tx1"/>
                </a:solidFill>
                <a:latin typeface="Calibri" panose="020F0502020204030204" pitchFamily="34" charset="0"/>
                <a:ea typeface="ＭＳ Ｐゴシック" panose="020B0600070205080204" pitchFamily="34" charset="-128"/>
              </a:defRPr>
            </a:lvl4pPr>
            <a:lvl5pPr>
              <a:defRPr sz="8600">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9pPr>
          </a:lstStyle>
          <a:p>
            <a:pPr algn="ctr">
              <a:spcAft>
                <a:spcPct val="20000"/>
              </a:spcAft>
            </a:pPr>
            <a:r>
              <a:rPr lang="en-US" altLang="en-US" sz="4800" b="1">
                <a:latin typeface="Arial" panose="020B0604020202020204" pitchFamily="34" charset="0"/>
              </a:rPr>
              <a:t>People who did the study</a:t>
            </a:r>
          </a:p>
          <a:p>
            <a:pPr algn="ctr"/>
            <a:r>
              <a:rPr lang="en-US" altLang="en-US" sz="4800">
                <a:latin typeface="Arial" panose="020B0604020202020204" pitchFamily="34" charset="0"/>
              </a:rPr>
              <a:t>Universities and/or  hospitals they are affiliated with</a:t>
            </a:r>
          </a:p>
          <a:p>
            <a:pPr algn="ctr"/>
            <a:endParaRPr lang="en-US" altLang="en-US" sz="4800">
              <a:latin typeface="Arial" panose="020B0604020202020204" pitchFamily="34" charset="0"/>
            </a:endParaRPr>
          </a:p>
        </p:txBody>
      </p:sp>
      <p:sp>
        <p:nvSpPr>
          <p:cNvPr id="22" name="Text Box 191"/>
          <p:cNvSpPr txBox="1">
            <a:spLocks noChangeArrowheads="1"/>
          </p:cNvSpPr>
          <p:nvPr/>
        </p:nvSpPr>
        <p:spPr bwMode="auto">
          <a:xfrm>
            <a:off x="979488" y="12703175"/>
            <a:ext cx="9702800" cy="977900"/>
          </a:xfrm>
          <a:prstGeom prst="rect">
            <a:avLst/>
          </a:prstGeom>
          <a:solidFill>
            <a:srgbClr val="004191"/>
          </a:solidFill>
          <a:ln w="9525">
            <a:noFill/>
            <a:miter lim="800000"/>
            <a:headEnd/>
            <a:tailEnd/>
          </a:ln>
        </p:spPr>
        <p:txBody>
          <a:bodyPr lIns="306031" tIns="153016" rIns="153016" bIns="153016" anchor="ctr">
            <a:spAutoFit/>
          </a:bodyPr>
          <a:lstStyle>
            <a:lvl1pPr>
              <a:defRPr sz="8600">
                <a:solidFill>
                  <a:schemeClr val="tx1"/>
                </a:solidFill>
                <a:latin typeface="Calibri" panose="020F0502020204030204" pitchFamily="34" charset="0"/>
                <a:ea typeface="ＭＳ Ｐゴシック" panose="020B0600070205080204" pitchFamily="34" charset="-128"/>
              </a:defRPr>
            </a:lvl1pPr>
            <a:lvl2pPr marL="37931725" indent="-37474525">
              <a:defRPr sz="8600">
                <a:solidFill>
                  <a:schemeClr val="tx1"/>
                </a:solidFill>
                <a:latin typeface="Calibri" panose="020F0502020204030204" pitchFamily="34" charset="0"/>
                <a:ea typeface="ＭＳ Ｐゴシック" panose="020B0600070205080204" pitchFamily="34" charset="-128"/>
              </a:defRPr>
            </a:lvl2pPr>
            <a:lvl3pPr>
              <a:defRPr sz="8600">
                <a:solidFill>
                  <a:schemeClr val="tx1"/>
                </a:solidFill>
                <a:latin typeface="Calibri" panose="020F0502020204030204" pitchFamily="34" charset="0"/>
                <a:ea typeface="ＭＳ Ｐゴシック" panose="020B0600070205080204" pitchFamily="34" charset="-128"/>
              </a:defRPr>
            </a:lvl3pPr>
            <a:lvl4pPr>
              <a:defRPr sz="8600">
                <a:solidFill>
                  <a:schemeClr val="tx1"/>
                </a:solidFill>
                <a:latin typeface="Calibri" panose="020F0502020204030204" pitchFamily="34" charset="0"/>
                <a:ea typeface="ＭＳ Ｐゴシック" panose="020B0600070205080204" pitchFamily="34" charset="-128"/>
              </a:defRPr>
            </a:lvl4pPr>
            <a:lvl5pPr>
              <a:defRPr sz="8600">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9pPr>
          </a:lstStyle>
          <a:p>
            <a:pPr>
              <a:spcBef>
                <a:spcPct val="50000"/>
              </a:spcBef>
            </a:pPr>
            <a:r>
              <a:rPr lang="en-US" altLang="en-US" sz="4400" b="1">
                <a:solidFill>
                  <a:schemeClr val="bg1"/>
                </a:solidFill>
                <a:effectLst>
                  <a:outerShdw blurRad="38100" dist="38100" dir="2700000" algn="tl">
                    <a:srgbClr val="000000"/>
                  </a:outerShdw>
                </a:effectLst>
                <a:latin typeface="Arial" panose="020B0604020202020204" pitchFamily="34" charset="0"/>
              </a:rPr>
              <a:t>OBJECTIVES</a:t>
            </a:r>
            <a:endParaRPr lang="en-US" altLang="en-US" sz="4400" b="1">
              <a:effectLst>
                <a:outerShdw blurRad="38100" dist="38100" dir="2700000" algn="tl">
                  <a:srgbClr val="FFFFFF"/>
                </a:outerShdw>
              </a:effectLst>
              <a:latin typeface="Arial" panose="020B0604020202020204" pitchFamily="34" charset="0"/>
            </a:endParaRPr>
          </a:p>
        </p:txBody>
      </p:sp>
      <p:sp>
        <p:nvSpPr>
          <p:cNvPr id="13333" name="Rectangle 318"/>
          <p:cNvSpPr>
            <a:spLocks noChangeArrowheads="1"/>
          </p:cNvSpPr>
          <p:nvPr/>
        </p:nvSpPr>
        <p:spPr bwMode="auto">
          <a:xfrm>
            <a:off x="979488" y="13684250"/>
            <a:ext cx="9702800" cy="7761288"/>
          </a:xfrm>
          <a:prstGeom prst="rect">
            <a:avLst/>
          </a:prstGeom>
          <a:gradFill rotWithShape="1">
            <a:gsLst>
              <a:gs pos="0">
                <a:srgbClr val="B9D9ED"/>
              </a:gs>
              <a:gs pos="100000">
                <a:srgbClr val="CBCBCB"/>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320040" tIns="320040" rIns="274320" bIns="365760">
            <a:spAutoFit/>
          </a:bodyPr>
          <a:lstStyle>
            <a:lvl1pPr defTabSz="4286250">
              <a:tabLst>
                <a:tab pos="3154363" algn="l"/>
                <a:tab pos="6310313" algn="l"/>
              </a:tabLst>
              <a:defRPr sz="8600">
                <a:solidFill>
                  <a:schemeClr val="tx1"/>
                </a:solidFill>
                <a:latin typeface="Calibri" panose="020F0502020204030204" pitchFamily="34" charset="0"/>
                <a:ea typeface="ＭＳ Ｐゴシック" panose="020B0600070205080204" pitchFamily="34" charset="-128"/>
              </a:defRPr>
            </a:lvl1pPr>
            <a:lvl2pPr marL="37931725" indent="-37474525" defTabSz="4286250">
              <a:tabLst>
                <a:tab pos="3154363" algn="l"/>
                <a:tab pos="6310313" algn="l"/>
              </a:tabLst>
              <a:defRPr sz="8600">
                <a:solidFill>
                  <a:schemeClr val="tx1"/>
                </a:solidFill>
                <a:latin typeface="Calibri" panose="020F0502020204030204" pitchFamily="34" charset="0"/>
                <a:ea typeface="ＭＳ Ｐゴシック" panose="020B0600070205080204" pitchFamily="34" charset="-128"/>
              </a:defRPr>
            </a:lvl2pPr>
            <a:lvl3pPr>
              <a:tabLst>
                <a:tab pos="3154363" algn="l"/>
                <a:tab pos="6310313" algn="l"/>
              </a:tabLst>
              <a:defRPr sz="8600">
                <a:solidFill>
                  <a:schemeClr val="tx1"/>
                </a:solidFill>
                <a:latin typeface="Calibri" panose="020F0502020204030204" pitchFamily="34" charset="0"/>
                <a:ea typeface="ＭＳ Ｐゴシック" panose="020B0600070205080204" pitchFamily="34" charset="-128"/>
              </a:defRPr>
            </a:lvl3pPr>
            <a:lvl4pPr>
              <a:tabLst>
                <a:tab pos="3154363" algn="l"/>
                <a:tab pos="6310313" algn="l"/>
              </a:tabLst>
              <a:defRPr sz="8600">
                <a:solidFill>
                  <a:schemeClr val="tx1"/>
                </a:solidFill>
                <a:latin typeface="Calibri" panose="020F0502020204030204" pitchFamily="34" charset="0"/>
                <a:ea typeface="ＭＳ Ｐゴシック" panose="020B0600070205080204" pitchFamily="34" charset="-128"/>
              </a:defRPr>
            </a:lvl4pPr>
            <a:lvl5pPr>
              <a:tabLst>
                <a:tab pos="3154363" algn="l"/>
                <a:tab pos="6310313" algn="l"/>
              </a:tabLst>
              <a:defRPr sz="8600">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tabLst>
                <a:tab pos="3154363" algn="l"/>
                <a:tab pos="6310313" algn="l"/>
              </a:tabLst>
              <a:defRPr sz="8600">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tabLst>
                <a:tab pos="3154363" algn="l"/>
                <a:tab pos="6310313" algn="l"/>
              </a:tabLst>
              <a:defRPr sz="8600">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tabLst>
                <a:tab pos="3154363" algn="l"/>
                <a:tab pos="6310313" algn="l"/>
              </a:tabLst>
              <a:defRPr sz="8600">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tabLst>
                <a:tab pos="3154363" algn="l"/>
                <a:tab pos="6310313" algn="l"/>
              </a:tabLst>
              <a:defRPr sz="8600">
                <a:solidFill>
                  <a:schemeClr val="tx1"/>
                </a:solidFill>
                <a:latin typeface="Calibri" panose="020F0502020204030204" pitchFamily="34" charset="0"/>
                <a:ea typeface="ＭＳ Ｐゴシック" panose="020B0600070205080204" pitchFamily="34" charset="-128"/>
              </a:defRPr>
            </a:lvl9pPr>
          </a:lstStyle>
          <a:p>
            <a:pPr eaLnBrk="0" hangingPunct="0">
              <a:lnSpc>
                <a:spcPct val="95000"/>
              </a:lnSpc>
              <a:spcAft>
                <a:spcPct val="25000"/>
              </a:spcAft>
            </a:pPr>
            <a:r>
              <a:rPr lang="en-US" altLang="en-US" sz="3200">
                <a:solidFill>
                  <a:srgbClr val="000000"/>
                </a:solidFill>
                <a:latin typeface="Arial" panose="020B0604020202020204" pitchFamily="34"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95 or even 90%.</a:t>
            </a:r>
          </a:p>
          <a:p>
            <a:pPr eaLnBrk="0" hangingPunct="0">
              <a:lnSpc>
                <a:spcPct val="95000"/>
              </a:lnSpc>
              <a:spcAft>
                <a:spcPct val="25000"/>
              </a:spcAft>
            </a:pPr>
            <a:r>
              <a:rPr lang="en-US" altLang="en-US" sz="3200">
                <a:solidFill>
                  <a:srgbClr val="000000"/>
                </a:solidFill>
                <a:latin typeface="Arial" panose="020B0604020202020204" pitchFamily="34" charset="0"/>
              </a:rPr>
              <a:t>The dotted lines through the center of the piece will not print, they are for alignment. You can move them around by clicking and holding them, and a little box will tell you where they are on the page. Use them to get your pictures or text boxes aligned together or you can use the align tools in your draw or format menu on the PC and ordering menu on the MAC.</a:t>
            </a:r>
          </a:p>
        </p:txBody>
      </p:sp>
      <p:sp>
        <p:nvSpPr>
          <p:cNvPr id="13334" name="Rectangle 200"/>
          <p:cNvSpPr>
            <a:spLocks noChangeArrowheads="1"/>
          </p:cNvSpPr>
          <p:nvPr/>
        </p:nvSpPr>
        <p:spPr bwMode="auto">
          <a:xfrm>
            <a:off x="31521400" y="6426200"/>
            <a:ext cx="11372850" cy="11299825"/>
          </a:xfrm>
          <a:prstGeom prst="rect">
            <a:avLst/>
          </a:prstGeom>
          <a:solidFill>
            <a:srgbClr val="B9D9ED"/>
          </a:solidFill>
          <a:ln w="12700">
            <a:solidFill>
              <a:schemeClr val="tx1"/>
            </a:solidFill>
            <a:miter lim="800000"/>
            <a:headEnd/>
            <a:tailEnd/>
          </a:ln>
        </p:spPr>
        <p:txBody>
          <a:bodyPr lIns="229524" tIns="274320" rIns="153016" bIns="320040"/>
          <a:lstStyle>
            <a:lvl1pPr marL="24161750" indent="-24161750" defTabSz="5546725">
              <a:tabLst>
                <a:tab pos="763588" algn="l"/>
                <a:tab pos="5445125" algn="l"/>
              </a:tabLst>
              <a:defRPr sz="8600">
                <a:solidFill>
                  <a:schemeClr val="tx1"/>
                </a:solidFill>
                <a:latin typeface="Calibri" panose="020F0502020204030204" pitchFamily="34" charset="0"/>
                <a:ea typeface="ＭＳ Ｐゴシック" panose="020B0600070205080204" pitchFamily="34" charset="-128"/>
              </a:defRPr>
            </a:lvl1pPr>
            <a:lvl2pPr marL="114300" defTabSz="5546725">
              <a:tabLst>
                <a:tab pos="763588" algn="l"/>
                <a:tab pos="5445125" algn="l"/>
              </a:tabLst>
              <a:defRPr sz="8600">
                <a:solidFill>
                  <a:schemeClr val="tx1"/>
                </a:solidFill>
                <a:latin typeface="Calibri" panose="020F0502020204030204" pitchFamily="34" charset="0"/>
                <a:ea typeface="ＭＳ Ｐゴシック" panose="020B0600070205080204" pitchFamily="34" charset="-128"/>
              </a:defRPr>
            </a:lvl2pPr>
            <a:lvl3pPr>
              <a:tabLst>
                <a:tab pos="763588" algn="l"/>
                <a:tab pos="5445125" algn="l"/>
              </a:tabLst>
              <a:defRPr sz="8600">
                <a:solidFill>
                  <a:schemeClr val="tx1"/>
                </a:solidFill>
                <a:latin typeface="Calibri" panose="020F0502020204030204" pitchFamily="34" charset="0"/>
                <a:ea typeface="ＭＳ Ｐゴシック" panose="020B0600070205080204" pitchFamily="34" charset="-128"/>
              </a:defRPr>
            </a:lvl3pPr>
            <a:lvl4pPr marL="51130200" indent="-50787300" defTabSz="5546725">
              <a:tabLst>
                <a:tab pos="763588" algn="l"/>
                <a:tab pos="5445125" algn="l"/>
              </a:tabLst>
              <a:defRPr sz="8600">
                <a:solidFill>
                  <a:schemeClr val="tx1"/>
                </a:solidFill>
                <a:latin typeface="Calibri" panose="020F0502020204030204" pitchFamily="34" charset="0"/>
                <a:ea typeface="ＭＳ Ｐゴシック" panose="020B0600070205080204" pitchFamily="34" charset="-128"/>
              </a:defRPr>
            </a:lvl4pPr>
            <a:lvl5pPr marL="457200" indent="-50787300" defTabSz="5546725">
              <a:tabLst>
                <a:tab pos="763588" algn="l"/>
                <a:tab pos="5445125" algn="l"/>
              </a:tabLst>
              <a:defRPr sz="8600">
                <a:solidFill>
                  <a:schemeClr val="tx1"/>
                </a:solidFill>
                <a:latin typeface="Calibri" panose="020F0502020204030204" pitchFamily="34" charset="0"/>
                <a:ea typeface="ＭＳ Ｐゴシック" panose="020B0600070205080204" pitchFamily="34" charset="-128"/>
              </a:defRPr>
            </a:lvl5pPr>
            <a:lvl6pPr marL="914400" indent="-50787300" defTabSz="5546725" fontAlgn="base">
              <a:spcBef>
                <a:spcPct val="0"/>
              </a:spcBef>
              <a:spcAft>
                <a:spcPct val="0"/>
              </a:spcAft>
              <a:tabLst>
                <a:tab pos="763588" algn="l"/>
                <a:tab pos="5445125" algn="l"/>
              </a:tabLst>
              <a:defRPr sz="8600">
                <a:solidFill>
                  <a:schemeClr val="tx1"/>
                </a:solidFill>
                <a:latin typeface="Calibri" panose="020F0502020204030204" pitchFamily="34" charset="0"/>
                <a:ea typeface="ＭＳ Ｐゴシック" panose="020B0600070205080204" pitchFamily="34" charset="-128"/>
              </a:defRPr>
            </a:lvl6pPr>
            <a:lvl7pPr marL="1371600" indent="-50787300" defTabSz="5546725" fontAlgn="base">
              <a:spcBef>
                <a:spcPct val="0"/>
              </a:spcBef>
              <a:spcAft>
                <a:spcPct val="0"/>
              </a:spcAft>
              <a:tabLst>
                <a:tab pos="763588" algn="l"/>
                <a:tab pos="5445125" algn="l"/>
              </a:tabLst>
              <a:defRPr sz="8600">
                <a:solidFill>
                  <a:schemeClr val="tx1"/>
                </a:solidFill>
                <a:latin typeface="Calibri" panose="020F0502020204030204" pitchFamily="34" charset="0"/>
                <a:ea typeface="ＭＳ Ｐゴシック" panose="020B0600070205080204" pitchFamily="34" charset="-128"/>
              </a:defRPr>
            </a:lvl7pPr>
            <a:lvl8pPr marL="1828800" indent="-50787300" defTabSz="5546725" fontAlgn="base">
              <a:spcBef>
                <a:spcPct val="0"/>
              </a:spcBef>
              <a:spcAft>
                <a:spcPct val="0"/>
              </a:spcAft>
              <a:tabLst>
                <a:tab pos="763588" algn="l"/>
                <a:tab pos="5445125" algn="l"/>
              </a:tabLst>
              <a:defRPr sz="8600">
                <a:solidFill>
                  <a:schemeClr val="tx1"/>
                </a:solidFill>
                <a:latin typeface="Calibri" panose="020F0502020204030204" pitchFamily="34" charset="0"/>
                <a:ea typeface="ＭＳ Ｐゴシック" panose="020B0600070205080204" pitchFamily="34" charset="-128"/>
              </a:defRPr>
            </a:lvl8pPr>
            <a:lvl9pPr marL="2286000" indent="-50787300" defTabSz="5546725" fontAlgn="base">
              <a:spcBef>
                <a:spcPct val="0"/>
              </a:spcBef>
              <a:spcAft>
                <a:spcPct val="0"/>
              </a:spcAft>
              <a:tabLst>
                <a:tab pos="763588" algn="l"/>
                <a:tab pos="5445125" algn="l"/>
              </a:tabLst>
              <a:defRPr sz="8600">
                <a:solidFill>
                  <a:schemeClr val="tx1"/>
                </a:solidFill>
                <a:latin typeface="Calibri" panose="020F0502020204030204" pitchFamily="34" charset="0"/>
                <a:ea typeface="ＭＳ Ｐゴシック" panose="020B0600070205080204" pitchFamily="34" charset="-128"/>
              </a:defRPr>
            </a:lvl9pPr>
          </a:lstStyle>
          <a:p>
            <a:pPr lvl="1" indent="0" algn="ctr">
              <a:buClr>
                <a:srgbClr val="800000"/>
              </a:buClr>
            </a:pPr>
            <a:r>
              <a:rPr lang="en-US" altLang="en-US" sz="3600" b="1">
                <a:latin typeface="Arial" panose="020B0604020202020204" pitchFamily="34" charset="0"/>
              </a:rPr>
              <a:t>Your figures or graph here</a:t>
            </a:r>
            <a:endParaRPr lang="en-US" altLang="en-US" b="1">
              <a:latin typeface="Arial" panose="020B0604020202020204" pitchFamily="34" charset="0"/>
            </a:endParaRPr>
          </a:p>
        </p:txBody>
      </p:sp>
      <p:graphicFrame>
        <p:nvGraphicFramePr>
          <p:cNvPr id="13422" name="Group 110"/>
          <p:cNvGraphicFramePr>
            <a:graphicFrameLocks noGrp="1"/>
          </p:cNvGraphicFramePr>
          <p:nvPr/>
        </p:nvGraphicFramePr>
        <p:xfrm>
          <a:off x="11831638" y="7751763"/>
          <a:ext cx="18680112" cy="14518691"/>
        </p:xfrm>
        <a:graphic>
          <a:graphicData uri="http://schemas.openxmlformats.org/drawingml/2006/table">
            <a:tbl>
              <a:tblPr/>
              <a:tblGrid>
                <a:gridCol w="5262562">
                  <a:extLst>
                    <a:ext uri="{9D8B030D-6E8A-4147-A177-3AD203B41FA5}">
                      <a16:colId xmlns:a16="http://schemas.microsoft.com/office/drawing/2014/main" val="2653910136"/>
                    </a:ext>
                  </a:extLst>
                </a:gridCol>
                <a:gridCol w="4972050">
                  <a:extLst>
                    <a:ext uri="{9D8B030D-6E8A-4147-A177-3AD203B41FA5}">
                      <a16:colId xmlns:a16="http://schemas.microsoft.com/office/drawing/2014/main" val="304002878"/>
                    </a:ext>
                  </a:extLst>
                </a:gridCol>
                <a:gridCol w="1631950">
                  <a:extLst>
                    <a:ext uri="{9D8B030D-6E8A-4147-A177-3AD203B41FA5}">
                      <a16:colId xmlns:a16="http://schemas.microsoft.com/office/drawing/2014/main" val="1182105896"/>
                    </a:ext>
                  </a:extLst>
                </a:gridCol>
                <a:gridCol w="5313363">
                  <a:extLst>
                    <a:ext uri="{9D8B030D-6E8A-4147-A177-3AD203B41FA5}">
                      <a16:colId xmlns:a16="http://schemas.microsoft.com/office/drawing/2014/main" val="1852370587"/>
                    </a:ext>
                  </a:extLst>
                </a:gridCol>
                <a:gridCol w="1500187">
                  <a:extLst>
                    <a:ext uri="{9D8B030D-6E8A-4147-A177-3AD203B41FA5}">
                      <a16:colId xmlns:a16="http://schemas.microsoft.com/office/drawing/2014/main" val="3930012335"/>
                    </a:ext>
                  </a:extLst>
                </a:gridCol>
              </a:tblGrid>
              <a:tr h="1849438">
                <a:tc gridSpan="5">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600" b="1" i="0" u="none" strike="noStrike" cap="none" normalizeH="0" baseline="0" smtClean="0">
                          <a:ln>
                            <a:noFill/>
                          </a:ln>
                          <a:solidFill>
                            <a:srgbClr val="004191"/>
                          </a:solidFill>
                          <a:effectLst/>
                          <a:latin typeface="Arial" panose="020B0604020202020204" pitchFamily="34" charset="0"/>
                          <a:ea typeface="ＭＳ Ｐゴシック" panose="020B0600070205080204" pitchFamily="34" charset="-128"/>
                          <a:cs typeface="Times New Roman" panose="02020603050405020304" pitchFamily="18" charset="0"/>
                        </a:rPr>
                        <a:t>Your chart here</a:t>
                      </a:r>
                      <a:endParaRPr kumimoji="0" lang="en-US" altLang="en-US" sz="3600" b="1" i="0" u="none" strike="noStrike" cap="none" normalizeH="0" baseline="0" smtClean="0">
                        <a:ln>
                          <a:noFill/>
                        </a:ln>
                        <a:solidFill>
                          <a:srgbClr val="004191"/>
                        </a:solidFill>
                        <a:effectLst/>
                        <a:latin typeface="Arial" panose="020B0604020202020204" pitchFamily="34" charset="0"/>
                        <a:ea typeface="ＭＳ Ｐゴシック" panose="020B0600070205080204" pitchFamily="34" charset="-128"/>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23000205"/>
                  </a:ext>
                </a:extLst>
              </a:tr>
              <a:tr h="1103313">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C5E4"/>
                    </a:solidFill>
                  </a:tcPr>
                </a:tc>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C5E4"/>
                    </a:solidFill>
                  </a:tcPr>
                </a:tc>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C5E4"/>
                    </a:solidFill>
                  </a:tcPr>
                </a:tc>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C5E4"/>
                    </a:solidFill>
                  </a:tcPr>
                </a:tc>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C5E4"/>
                    </a:solidFill>
                  </a:tcPr>
                </a:tc>
                <a:extLst>
                  <a:ext uri="{0D108BD9-81ED-4DB2-BD59-A6C34878D82A}">
                    <a16:rowId xmlns:a16="http://schemas.microsoft.com/office/drawing/2014/main" val="1135966851"/>
                  </a:ext>
                </a:extLst>
              </a:tr>
              <a:tr h="1104900">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3EC"/>
                    </a:solidFill>
                  </a:tcPr>
                </a:tc>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3EC"/>
                    </a:solidFill>
                  </a:tcPr>
                </a:tc>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30791483"/>
                  </a:ext>
                </a:extLst>
              </a:tr>
              <a:tr h="1103313">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3EC"/>
                    </a:solidFill>
                  </a:tcPr>
                </a:tc>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3EC"/>
                    </a:solidFill>
                  </a:tcPr>
                </a:tc>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4204761494"/>
                  </a:ext>
                </a:extLst>
              </a:tr>
              <a:tr h="1104900">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3EC"/>
                    </a:solidFill>
                  </a:tcPr>
                </a:tc>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3EC"/>
                    </a:solidFill>
                  </a:tcPr>
                </a:tc>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196134502"/>
                  </a:ext>
                </a:extLst>
              </a:tr>
              <a:tr h="1595438">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3EC"/>
                    </a:solidFill>
                  </a:tcPr>
                </a:tc>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3EC"/>
                    </a:solidFill>
                  </a:tcPr>
                </a:tc>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2877998029"/>
                  </a:ext>
                </a:extLst>
              </a:tr>
              <a:tr h="1577975">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3EC"/>
                    </a:solidFill>
                  </a:tcPr>
                </a:tc>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3EC"/>
                    </a:solidFill>
                  </a:tcPr>
                </a:tc>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Times New Roman" panose="02020603050405020304" pitchFamily="18"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320786186"/>
                  </a:ext>
                </a:extLst>
              </a:tr>
              <a:tr h="1722438">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1"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Times New Roman" panose="02020603050405020304" pitchFamily="18"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Times New Roman" panose="02020603050405020304" pitchFamily="18"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3EC"/>
                    </a:solidFill>
                  </a:tcPr>
                </a:tc>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Times New Roman" panose="02020603050405020304" pitchFamily="18"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Times New Roman" panose="02020603050405020304" pitchFamily="18"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3EC"/>
                    </a:solidFill>
                  </a:tcPr>
                </a:tc>
                <a:tc>
                  <a:txBody>
                    <a:bodyPr/>
                    <a:lstStyle>
                      <a:lvl1pPr>
                        <a:spcBef>
                          <a:spcPct val="20000"/>
                        </a:spcBef>
                        <a:buFont typeface="Arial" panose="020B0604020202020204" pitchFamily="34" charset="0"/>
                        <a:defRPr sz="140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defRPr sz="12200">
                          <a:solidFill>
                            <a:schemeClr val="tx1"/>
                          </a:solidFill>
                          <a:latin typeface="Calibri" panose="020F0502020204030204" pitchFamily="34" charset="0"/>
                          <a:ea typeface="ＭＳ Ｐゴシック" panose="020B0600070205080204" pitchFamily="34" charset="-128"/>
                        </a:defRPr>
                      </a:lvl2pPr>
                      <a:lvl3pPr>
                        <a:spcBef>
                          <a:spcPct val="20000"/>
                        </a:spcBef>
                        <a:defRPr sz="10500">
                          <a:solidFill>
                            <a:schemeClr val="tx1"/>
                          </a:solidFill>
                          <a:latin typeface="Calibri" panose="020F0502020204030204" pitchFamily="34" charset="0"/>
                          <a:ea typeface="ＭＳ Ｐゴシック" panose="020B0600070205080204" pitchFamily="34" charset="-128"/>
                        </a:defRPr>
                      </a:lvl3pPr>
                      <a:lvl4pPr>
                        <a:spcBef>
                          <a:spcPct val="20000"/>
                        </a:spcBef>
                        <a:defRPr sz="8800">
                          <a:solidFill>
                            <a:schemeClr val="tx1"/>
                          </a:solidFill>
                          <a:latin typeface="Calibri" panose="020F0502020204030204" pitchFamily="34" charset="0"/>
                          <a:ea typeface="ＭＳ Ｐゴシック" panose="020B0600070205080204" pitchFamily="34" charset="-128"/>
                        </a:defRPr>
                      </a:lvl4pPr>
                      <a:lvl5pPr>
                        <a:spcBef>
                          <a:spcPct val="20000"/>
                        </a:spcBef>
                        <a:defRPr sz="8800">
                          <a:solidFill>
                            <a:schemeClr val="tx1"/>
                          </a:solidFill>
                          <a:latin typeface="Calibri" panose="020F0502020204030204" pitchFamily="34" charset="0"/>
                          <a:ea typeface="ＭＳ Ｐゴシック" panose="020B0600070205080204" pitchFamily="34" charset="-128"/>
                        </a:defRPr>
                      </a:lvl5pPr>
                      <a:lvl6pPr marL="4572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6pPr>
                      <a:lvl7pPr marL="9144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7pPr>
                      <a:lvl8pPr marL="13716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8pPr>
                      <a:lvl9pPr marL="1828800" fontAlgn="base">
                        <a:spcBef>
                          <a:spcPct val="20000"/>
                        </a:spcBef>
                        <a:spcAft>
                          <a:spcPct val="0"/>
                        </a:spcAft>
                        <a:defRPr sz="88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700" b="0" i="0" u="none" strike="noStrike" cap="none" normalizeH="0" baseline="0" smtClean="0">
                        <a:ln>
                          <a:noFill/>
                        </a:ln>
                        <a:solidFill>
                          <a:srgbClr val="004191"/>
                        </a:solidFill>
                        <a:effectLst/>
                        <a:latin typeface="Arial Narrow" panose="020B0606020202030204" pitchFamily="34" charset="0"/>
                        <a:ea typeface="ＭＳ Ｐゴシック" panose="020B0600070205080204" pitchFamily="34" charset="-128"/>
                        <a:cs typeface="Calibri" panose="020F0502020204030204" pitchFamily="34" charset="0"/>
                      </a:endParaRPr>
                    </a:p>
                  </a:txBody>
                  <a:tcPr marL="228600" marR="152400" marT="385011" marB="3080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2751015469"/>
                  </a:ext>
                </a:extLst>
              </a:tr>
            </a:tbl>
          </a:graphicData>
        </a:graphic>
      </p:graphicFrame>
      <p:pic>
        <p:nvPicPr>
          <p:cNvPr id="13387" name="Picture 1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84187" y="3812000"/>
            <a:ext cx="4114800" cy="1259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95" name="Picture 8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8260958" y="3877310"/>
            <a:ext cx="4633292" cy="7772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8273</TotalTime>
  <Words>854</Words>
  <Application>Microsoft Office PowerPoint</Application>
  <PresentationFormat>Custom</PresentationFormat>
  <Paragraphs>42</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Calibri</vt:lpstr>
      <vt:lpstr>ＭＳ Ｐゴシック</vt:lpstr>
      <vt:lpstr>Arial</vt:lpstr>
      <vt:lpstr>Wingdings</vt:lpstr>
      <vt:lpstr>Times New Roman</vt:lpstr>
      <vt:lpstr>Arial Narrow</vt:lpstr>
      <vt:lpstr>Office Theme</vt:lpstr>
      <vt:lpstr>PowerPoint Presentation</vt:lpstr>
    </vt:vector>
  </TitlesOfParts>
  <Company>Albert Einstein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Donna Bruno</dc:creator>
  <cp:lastModifiedBy>Samantha Viera</cp:lastModifiedBy>
  <cp:revision>8</cp:revision>
  <dcterms:created xsi:type="dcterms:W3CDTF">2011-06-29T21:49:15Z</dcterms:created>
  <dcterms:modified xsi:type="dcterms:W3CDTF">2019-06-13T15:59:03Z</dcterms:modified>
</cp:coreProperties>
</file>