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6" r:id="rId6"/>
  </p:sldIdLst>
  <p:sldSz cx="43891200" cy="32918400"/>
  <p:notesSz cx="6858000" cy="9144000"/>
  <p:defaultTextStyle>
    <a:defPPr>
      <a:defRPr lang="en-US"/>
    </a:defPPr>
    <a:lvl1pPr marL="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94" autoAdjust="0"/>
    <p:restoredTop sz="96366" autoAdjust="0"/>
  </p:normalViewPr>
  <p:slideViewPr>
    <p:cSldViewPr snapToGrid="0" snapToObjects="1">
      <p:cViewPr varScale="1">
        <p:scale>
          <a:sx n="23" d="100"/>
          <a:sy n="23" d="100"/>
        </p:scale>
        <p:origin x="132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1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2.xlsm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Chart Title is</a:t>
            </a:r>
            <a:r>
              <a:rPr lang="en-US" sz="3200" baseline="0" dirty="0"/>
              <a:t> Arial Bold, Size 32</a:t>
            </a:r>
            <a:endParaRPr lang="en-US" sz="3200" dirty="0"/>
          </a:p>
        </c:rich>
      </c:tx>
      <c:layout>
        <c:manualLayout>
          <c:xMode val="edge"/>
          <c:yMode val="edge"/>
          <c:x val="0.11853099561814416"/>
          <c:y val="2.7700844968051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473840587884176E-2"/>
          <c:y val="0.20213898844433498"/>
          <c:w val="0.91863613210878825"/>
          <c:h val="0.552389411800828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A-3C47-929F-97BF028B5E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A-3C47-929F-97BF028B5E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A-3C47-929F-97BF028B5E3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A-3C47-929F-97BF028B5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466128"/>
        <c:axId val="1970219727"/>
      </c:barChart>
      <c:catAx>
        <c:axId val="1754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0219727"/>
        <c:crosses val="autoZero"/>
        <c:auto val="1"/>
        <c:lblAlgn val="ctr"/>
        <c:lblOffset val="100"/>
        <c:noMultiLvlLbl val="0"/>
      </c:catAx>
      <c:valAx>
        <c:axId val="197021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661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92788112992361"/>
          <c:y val="0.9092836667174693"/>
          <c:w val="0.61533089558688059"/>
          <c:h val="7.5495471993515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Chart Title is Arial Bold, Size 32</a:t>
            </a:r>
          </a:p>
        </c:rich>
      </c:tx>
      <c:layout>
        <c:manualLayout>
          <c:xMode val="edge"/>
          <c:yMode val="edge"/>
          <c:x val="0.14505655586937491"/>
          <c:y val="3.7888274809902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60341529129945"/>
          <c:y val="0.17866614621287"/>
          <c:w val="0.47957202153859052"/>
          <c:h val="0.693906394582603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spPr>
            <a:effectLst/>
            <a:scene3d>
              <a:camera prst="orthographicFront"/>
              <a:lightRig rig="brightRoom" dir="t"/>
            </a:scene3d>
            <a:sp3d prstMaterial="flat"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2E-EE4A-A6D8-749DDC8C0C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2E-EE4A-A6D8-749DDC8C0C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82E-EE4A-A6D8-749DDC8C0CF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2E-EE4A-A6D8-749DDC8C0CF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2E-EE4A-A6D8-749DDC8C0CF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82E-EE4A-A6D8-749DDC8C0C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2E-EE4A-A6D8-749DDC8C0C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5826954124907254E-2"/>
          <c:y val="0.91534293236338682"/>
          <c:w val="0.91412777537645751"/>
          <c:h val="4.3384627544978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Chart Title is</a:t>
            </a:r>
            <a:r>
              <a:rPr lang="en-US" sz="3200" baseline="0" dirty="0"/>
              <a:t> Arial Bold, Size 32</a:t>
            </a:r>
            <a:endParaRPr lang="en-US" sz="3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468663368086492E-2"/>
          <c:y val="0.15665279160524317"/>
          <c:w val="0.95145381110085969"/>
          <c:h val="0.5558553694715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A-3C47-929F-97BF028B5E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A-3C47-929F-97BF028B5E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A-3C47-929F-97BF028B5E3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A-3C47-929F-97BF028B5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466128"/>
        <c:axId val="1970219727"/>
      </c:barChart>
      <c:catAx>
        <c:axId val="1754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0219727"/>
        <c:crosses val="autoZero"/>
        <c:auto val="1"/>
        <c:lblAlgn val="ctr"/>
        <c:lblOffset val="100"/>
        <c:noMultiLvlLbl val="0"/>
      </c:catAx>
      <c:valAx>
        <c:axId val="197021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661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92788112992361"/>
          <c:y val="0.86942000224521931"/>
          <c:w val="0.61533089558688059"/>
          <c:h val="0.13057999775478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60341529129945"/>
          <c:y val="0.12758078365431061"/>
          <c:w val="0.53893933999478538"/>
          <c:h val="0.744991788377260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spPr>
            <a:effectLst/>
            <a:scene3d>
              <a:camera prst="orthographicFront"/>
              <a:lightRig rig="brightRoom" dir="t"/>
            </a:scene3d>
            <a:sp3d prstMaterial="flat"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2E-EE4A-A6D8-749DDC8C0C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2E-EE4A-A6D8-749DDC8C0C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82E-EE4A-A6D8-749DDC8C0CF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2E-EE4A-A6D8-749DDC8C0CF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2E-EE4A-A6D8-749DDC8C0CF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82E-EE4A-A6D8-749DDC8C0C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2E-EE4A-A6D8-749DDC8C0C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5826954124907254E-2"/>
          <c:y val="0.91534293236338682"/>
          <c:w val="0.91412777537645751"/>
          <c:h val="4.3384627544978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ctr"/>
        <a:lstStyle/>
        <a:p>
          <a:br>
            <a:rPr lang="en-US" sz="2800" dirty="0">
              <a:solidFill>
                <a:schemeClr val="bg1"/>
              </a:solidFill>
            </a:rPr>
          </a:br>
          <a:br>
            <a:rPr lang="en-US" sz="2800" dirty="0">
              <a:solidFill>
                <a:schemeClr val="bg1"/>
              </a:solidFill>
            </a:rPr>
          </a:br>
          <a:r>
            <a:rPr lang="en-US" sz="2800" dirty="0">
              <a:solidFill>
                <a:schemeClr val="bg1"/>
              </a:solidFill>
            </a:rPr>
            <a:t>Series 1</a:t>
          </a:r>
          <a:endParaRPr lang="en-US" sz="1400" dirty="0">
            <a:solidFill>
              <a:schemeClr val="bg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chemeClr val="accent2"/>
        </a:solidFill>
        <a:ln w="63500">
          <a:solidFill>
            <a:schemeClr val="bg1"/>
          </a:solidFill>
        </a:ln>
      </dgm:spPr>
      <dgm:t>
        <a:bodyPr anchor="ctr"/>
        <a:lstStyle/>
        <a:p>
          <a:pPr>
            <a:lnSpc>
              <a:spcPct val="100000"/>
            </a:lnSpc>
          </a:pPr>
          <a:r>
            <a:rPr lang="en-US" sz="2800" dirty="0">
              <a:solidFill>
                <a:schemeClr val="bg1"/>
              </a:solidFill>
            </a:rPr>
            <a:t>Series 2</a:t>
          </a: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solidFill>
          <a:schemeClr val="accent1"/>
        </a:solidFill>
        <a:ln w="63500">
          <a:solidFill>
            <a:schemeClr val="bg1"/>
          </a:solidFill>
        </a:ln>
      </dgm:spPr>
      <dgm:t>
        <a:bodyPr anchor="ctr"/>
        <a:lstStyle/>
        <a:p>
          <a:r>
            <a:rPr lang="en-US" sz="2800" dirty="0">
              <a:solidFill>
                <a:schemeClr val="tx1"/>
              </a:solidFill>
            </a:rPr>
            <a:t>Series 3</a:t>
          </a:r>
        </a:p>
      </dgm:t>
      <dgm:extLst>
        <a:ext uri="{E40237B7-FDA0-4F09-8148-C483321AD2D9}">
          <dgm14:cNvPr xmlns:dgm14="http://schemas.microsoft.com/office/drawing/2010/diagram" id="0" name="" descr="Chart C. This chart is a placeholder. Please add your own alt text. "/>
        </a:ext>
      </dgm:extLs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10236" custLinFactNeighborY="53692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555C307-2D4A-4F4C-83C3-7CA9AA55C00F}" type="presOf" srcId="{7AF5E0A5-A3D5-5044-9AE9-85D2AACDE2EC}" destId="{49FAE39A-B2CF-D944-B834-B2EF233A6F89}" srcOrd="0" destOrd="0" presId="urn:microsoft.com/office/officeart/2005/8/layout/pyramid1"/>
    <dgm:cxn modelId="{853C4811-7E28-F24B-AB47-9D36430FBA4F}" type="presOf" srcId="{7AF5E0A5-A3D5-5044-9AE9-85D2AACDE2EC}" destId="{F72C514A-07FD-0547-BA87-CE0EC865697F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DDE9F53E-1E0F-464C-B536-C265B1792B69}" type="presOf" srcId="{F2A80D4E-DCDF-DD47-B0A0-103201ABFF8D}" destId="{3FE82FCB-BBCE-5F47-A785-76048297C6FA}" srcOrd="1" destOrd="0" presId="urn:microsoft.com/office/officeart/2005/8/layout/pyramid1"/>
    <dgm:cxn modelId="{00C23643-6080-B048-BD88-6572A476E643}" type="presOf" srcId="{B9FB34F6-F115-BA4C-A756-11366D60939C}" destId="{011EBD37-4648-414E-9EBF-6A4C6B6DAA1E}" srcOrd="1" destOrd="0" presId="urn:microsoft.com/office/officeart/2005/8/layout/pyramid1"/>
    <dgm:cxn modelId="{458EF269-EDD6-5343-B53A-617D7FAEFDE0}" type="presOf" srcId="{B9FB34F6-F115-BA4C-A756-11366D60939C}" destId="{A8C62C20-56D4-5948-84F0-B67C9C2CF512}" srcOrd="0" destOrd="0" presId="urn:microsoft.com/office/officeart/2005/8/layout/pyramid1"/>
    <dgm:cxn modelId="{816A494A-9BBE-F64D-9734-C37C40D4CBF6}" type="presOf" srcId="{F2A80D4E-DCDF-DD47-B0A0-103201ABFF8D}" destId="{3B50DBC0-D324-CC48-814E-1224FFB23FF8}" srcOrd="0" destOrd="0" presId="urn:microsoft.com/office/officeart/2005/8/layout/pyramid1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44F698F9-E503-604B-A196-DF88D5E2BF28}" type="presOf" srcId="{AC9615C9-C6F1-014D-A3A7-7A5DB4A377FE}" destId="{CC3A4FC8-1BA9-9048-BB1E-D88C367138D1}" srcOrd="0" destOrd="0" presId="urn:microsoft.com/office/officeart/2005/8/layout/pyramid1"/>
    <dgm:cxn modelId="{EB8463B3-B386-BC48-A54B-B903B15DB018}" type="presParOf" srcId="{CC3A4FC8-1BA9-9048-BB1E-D88C367138D1}" destId="{C127AABA-8910-AC41-9833-0CFA9A9DF82B}" srcOrd="0" destOrd="0" presId="urn:microsoft.com/office/officeart/2005/8/layout/pyramid1"/>
    <dgm:cxn modelId="{CB8E435B-19DF-A14E-AC37-C573B58AFD43}" type="presParOf" srcId="{C127AABA-8910-AC41-9833-0CFA9A9DF82B}" destId="{3B50DBC0-D324-CC48-814E-1224FFB23FF8}" srcOrd="0" destOrd="0" presId="urn:microsoft.com/office/officeart/2005/8/layout/pyramid1"/>
    <dgm:cxn modelId="{FA11CBD5-4B86-B147-BFF3-C2920C42A0A5}" type="presParOf" srcId="{C127AABA-8910-AC41-9833-0CFA9A9DF82B}" destId="{3FE82FCB-BBCE-5F47-A785-76048297C6FA}" srcOrd="1" destOrd="0" presId="urn:microsoft.com/office/officeart/2005/8/layout/pyramid1"/>
    <dgm:cxn modelId="{C2E90630-F778-7D46-A0B5-4033BBD9E8A8}" type="presParOf" srcId="{CC3A4FC8-1BA9-9048-BB1E-D88C367138D1}" destId="{4930E1E6-F99E-4A40-AC26-A9A216241580}" srcOrd="1" destOrd="0" presId="urn:microsoft.com/office/officeart/2005/8/layout/pyramid1"/>
    <dgm:cxn modelId="{85027B49-272D-B742-8A11-5B5B71635F50}" type="presParOf" srcId="{4930E1E6-F99E-4A40-AC26-A9A216241580}" destId="{49FAE39A-B2CF-D944-B834-B2EF233A6F89}" srcOrd="0" destOrd="0" presId="urn:microsoft.com/office/officeart/2005/8/layout/pyramid1"/>
    <dgm:cxn modelId="{BD3222B9-F189-7241-B9AF-F70402E42E03}" type="presParOf" srcId="{4930E1E6-F99E-4A40-AC26-A9A216241580}" destId="{F72C514A-07FD-0547-BA87-CE0EC865697F}" srcOrd="1" destOrd="0" presId="urn:microsoft.com/office/officeart/2005/8/layout/pyramid1"/>
    <dgm:cxn modelId="{FA780DE5-2392-F74F-B4E2-8D51A26D3CC4}" type="presParOf" srcId="{CC3A4FC8-1BA9-9048-BB1E-D88C367138D1}" destId="{8E501972-DD45-2241-8C2D-ABBD79CD69F3}" srcOrd="2" destOrd="0" presId="urn:microsoft.com/office/officeart/2005/8/layout/pyramid1"/>
    <dgm:cxn modelId="{D9F22FF3-9F74-874F-9F89-0A94BDD0E4FB}" type="presParOf" srcId="{8E501972-DD45-2241-8C2D-ABBD79CD69F3}" destId="{A8C62C20-56D4-5948-84F0-B67C9C2CF512}" srcOrd="0" destOrd="0" presId="urn:microsoft.com/office/officeart/2005/8/layout/pyramid1"/>
    <dgm:cxn modelId="{377BFB92-7619-1241-A2D7-AA9E4D2B0A6A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45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ctr"/>
        <a:lstStyle/>
        <a:p>
          <a:br>
            <a:rPr lang="en-US" sz="2800" dirty="0">
              <a:solidFill>
                <a:schemeClr val="bg1"/>
              </a:solidFill>
            </a:rPr>
          </a:br>
          <a:br>
            <a:rPr lang="en-US" sz="2800" dirty="0">
              <a:solidFill>
                <a:schemeClr val="bg1"/>
              </a:solidFill>
            </a:rPr>
          </a:br>
          <a:r>
            <a:rPr lang="en-US" sz="2800" dirty="0">
              <a:solidFill>
                <a:schemeClr val="bg1"/>
              </a:solidFill>
            </a:rPr>
            <a:t>Series 1</a:t>
          </a:r>
          <a:endParaRPr lang="en-US" sz="1400" dirty="0">
            <a:solidFill>
              <a:schemeClr val="bg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chemeClr val="accent2"/>
        </a:solidFill>
        <a:ln w="63500">
          <a:solidFill>
            <a:schemeClr val="bg1"/>
          </a:solidFill>
        </a:ln>
      </dgm:spPr>
      <dgm:t>
        <a:bodyPr anchor="ctr"/>
        <a:lstStyle/>
        <a:p>
          <a:pPr>
            <a:lnSpc>
              <a:spcPct val="100000"/>
            </a:lnSpc>
          </a:pPr>
          <a:r>
            <a:rPr lang="en-US" sz="2800" dirty="0">
              <a:solidFill>
                <a:schemeClr val="bg1"/>
              </a:solidFill>
            </a:rPr>
            <a:t>Series 2</a:t>
          </a: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solidFill>
          <a:schemeClr val="accent1"/>
        </a:solidFill>
        <a:ln w="63500">
          <a:solidFill>
            <a:schemeClr val="bg1"/>
          </a:solidFill>
        </a:ln>
      </dgm:spPr>
      <dgm:t>
        <a:bodyPr anchor="ctr"/>
        <a:lstStyle/>
        <a:p>
          <a:r>
            <a:rPr lang="en-US" sz="2800" dirty="0">
              <a:solidFill>
                <a:schemeClr val="tx1"/>
              </a:solidFill>
            </a:rPr>
            <a:t>Series 3</a:t>
          </a:r>
        </a:p>
      </dgm:t>
      <dgm:extLst>
        <a:ext uri="{E40237B7-FDA0-4F09-8148-C483321AD2D9}">
          <dgm14:cNvPr xmlns:dgm14="http://schemas.microsoft.com/office/drawing/2010/diagram" id="0" name="" descr="Chart C. This chart is a placeholder. Please add your own alt text. "/>
        </a:ext>
      </dgm:extLs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-59" custLinFactNeighborY="37321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555C307-2D4A-4F4C-83C3-7CA9AA55C00F}" type="presOf" srcId="{7AF5E0A5-A3D5-5044-9AE9-85D2AACDE2EC}" destId="{49FAE39A-B2CF-D944-B834-B2EF233A6F89}" srcOrd="0" destOrd="0" presId="urn:microsoft.com/office/officeart/2005/8/layout/pyramid1"/>
    <dgm:cxn modelId="{853C4811-7E28-F24B-AB47-9D36430FBA4F}" type="presOf" srcId="{7AF5E0A5-A3D5-5044-9AE9-85D2AACDE2EC}" destId="{F72C514A-07FD-0547-BA87-CE0EC865697F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DDE9F53E-1E0F-464C-B536-C265B1792B69}" type="presOf" srcId="{F2A80D4E-DCDF-DD47-B0A0-103201ABFF8D}" destId="{3FE82FCB-BBCE-5F47-A785-76048297C6FA}" srcOrd="1" destOrd="0" presId="urn:microsoft.com/office/officeart/2005/8/layout/pyramid1"/>
    <dgm:cxn modelId="{00C23643-6080-B048-BD88-6572A476E643}" type="presOf" srcId="{B9FB34F6-F115-BA4C-A756-11366D60939C}" destId="{011EBD37-4648-414E-9EBF-6A4C6B6DAA1E}" srcOrd="1" destOrd="0" presId="urn:microsoft.com/office/officeart/2005/8/layout/pyramid1"/>
    <dgm:cxn modelId="{458EF269-EDD6-5343-B53A-617D7FAEFDE0}" type="presOf" srcId="{B9FB34F6-F115-BA4C-A756-11366D60939C}" destId="{A8C62C20-56D4-5948-84F0-B67C9C2CF512}" srcOrd="0" destOrd="0" presId="urn:microsoft.com/office/officeart/2005/8/layout/pyramid1"/>
    <dgm:cxn modelId="{816A494A-9BBE-F64D-9734-C37C40D4CBF6}" type="presOf" srcId="{F2A80D4E-DCDF-DD47-B0A0-103201ABFF8D}" destId="{3B50DBC0-D324-CC48-814E-1224FFB23FF8}" srcOrd="0" destOrd="0" presId="urn:microsoft.com/office/officeart/2005/8/layout/pyramid1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44F698F9-E503-604B-A196-DF88D5E2BF28}" type="presOf" srcId="{AC9615C9-C6F1-014D-A3A7-7A5DB4A377FE}" destId="{CC3A4FC8-1BA9-9048-BB1E-D88C367138D1}" srcOrd="0" destOrd="0" presId="urn:microsoft.com/office/officeart/2005/8/layout/pyramid1"/>
    <dgm:cxn modelId="{EB8463B3-B386-BC48-A54B-B903B15DB018}" type="presParOf" srcId="{CC3A4FC8-1BA9-9048-BB1E-D88C367138D1}" destId="{C127AABA-8910-AC41-9833-0CFA9A9DF82B}" srcOrd="0" destOrd="0" presId="urn:microsoft.com/office/officeart/2005/8/layout/pyramid1"/>
    <dgm:cxn modelId="{CB8E435B-19DF-A14E-AC37-C573B58AFD43}" type="presParOf" srcId="{C127AABA-8910-AC41-9833-0CFA9A9DF82B}" destId="{3B50DBC0-D324-CC48-814E-1224FFB23FF8}" srcOrd="0" destOrd="0" presId="urn:microsoft.com/office/officeart/2005/8/layout/pyramid1"/>
    <dgm:cxn modelId="{FA11CBD5-4B86-B147-BFF3-C2920C42A0A5}" type="presParOf" srcId="{C127AABA-8910-AC41-9833-0CFA9A9DF82B}" destId="{3FE82FCB-BBCE-5F47-A785-76048297C6FA}" srcOrd="1" destOrd="0" presId="urn:microsoft.com/office/officeart/2005/8/layout/pyramid1"/>
    <dgm:cxn modelId="{C2E90630-F778-7D46-A0B5-4033BBD9E8A8}" type="presParOf" srcId="{CC3A4FC8-1BA9-9048-BB1E-D88C367138D1}" destId="{4930E1E6-F99E-4A40-AC26-A9A216241580}" srcOrd="1" destOrd="0" presId="urn:microsoft.com/office/officeart/2005/8/layout/pyramid1"/>
    <dgm:cxn modelId="{85027B49-272D-B742-8A11-5B5B71635F50}" type="presParOf" srcId="{4930E1E6-F99E-4A40-AC26-A9A216241580}" destId="{49FAE39A-B2CF-D944-B834-B2EF233A6F89}" srcOrd="0" destOrd="0" presId="urn:microsoft.com/office/officeart/2005/8/layout/pyramid1"/>
    <dgm:cxn modelId="{BD3222B9-F189-7241-B9AF-F70402E42E03}" type="presParOf" srcId="{4930E1E6-F99E-4A40-AC26-A9A216241580}" destId="{F72C514A-07FD-0547-BA87-CE0EC865697F}" srcOrd="1" destOrd="0" presId="urn:microsoft.com/office/officeart/2005/8/layout/pyramid1"/>
    <dgm:cxn modelId="{FA780DE5-2392-F74F-B4E2-8D51A26D3CC4}" type="presParOf" srcId="{CC3A4FC8-1BA9-9048-BB1E-D88C367138D1}" destId="{8E501972-DD45-2241-8C2D-ABBD79CD69F3}" srcOrd="2" destOrd="0" presId="urn:microsoft.com/office/officeart/2005/8/layout/pyramid1"/>
    <dgm:cxn modelId="{D9F22FF3-9F74-874F-9F89-0A94BDD0E4FB}" type="presParOf" srcId="{8E501972-DD45-2241-8C2D-ABBD79CD69F3}" destId="{A8C62C20-56D4-5948-84F0-B67C9C2CF512}" srcOrd="0" destOrd="0" presId="urn:microsoft.com/office/officeart/2005/8/layout/pyramid1"/>
    <dgm:cxn modelId="{377BFB92-7619-1241-A2D7-AA9E4D2B0A6A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1897061" y="0"/>
          <a:ext cx="2315564" cy="1581461"/>
        </a:xfrm>
        <a:prstGeom prst="trapezoid">
          <a:avLst>
            <a:gd name="adj" fmla="val 7321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800" kern="1200" dirty="0">
              <a:solidFill>
                <a:schemeClr val="bg1"/>
              </a:solidFill>
            </a:rPr>
          </a:br>
          <a:br>
            <a:rPr lang="en-US" sz="2800" kern="1200" dirty="0">
              <a:solidFill>
                <a:schemeClr val="bg1"/>
              </a:solidFill>
            </a:rPr>
          </a:br>
          <a:r>
            <a:rPr lang="en-US" sz="2800" kern="1200" dirty="0">
              <a:solidFill>
                <a:schemeClr val="bg1"/>
              </a:solidFill>
            </a:rPr>
            <a:t>Series 1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897061" y="0"/>
        <a:ext cx="2315564" cy="1581461"/>
      </dsp:txXfrm>
    </dsp:sp>
    <dsp:sp modelId="{49FAE39A-B2CF-D944-B834-B2EF233A6F89}">
      <dsp:nvSpPr>
        <dsp:cNvPr id="0" name=""/>
        <dsp:cNvSpPr/>
      </dsp:nvSpPr>
      <dsp:spPr>
        <a:xfrm>
          <a:off x="1157782" y="1581461"/>
          <a:ext cx="3794122" cy="1009810"/>
        </a:xfrm>
        <a:prstGeom prst="trapezoid">
          <a:avLst>
            <a:gd name="adj" fmla="val 73210"/>
          </a:avLst>
        </a:prstGeom>
        <a:solidFill>
          <a:schemeClr val="accent2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2</a:t>
          </a:r>
        </a:p>
      </dsp:txBody>
      <dsp:txXfrm>
        <a:off x="1821753" y="1581461"/>
        <a:ext cx="2466179" cy="1009810"/>
      </dsp:txXfrm>
    </dsp:sp>
    <dsp:sp modelId="{A8C62C20-56D4-5948-84F0-B67C9C2CF512}">
      <dsp:nvSpPr>
        <dsp:cNvPr id="0" name=""/>
        <dsp:cNvSpPr/>
      </dsp:nvSpPr>
      <dsp:spPr>
        <a:xfrm>
          <a:off x="0" y="2591272"/>
          <a:ext cx="6109686" cy="1581461"/>
        </a:xfrm>
        <a:prstGeom prst="trapezoid">
          <a:avLst>
            <a:gd name="adj" fmla="val 73210"/>
          </a:avLst>
        </a:prstGeom>
        <a:solidFill>
          <a:schemeClr val="accent1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Series 3</a:t>
          </a:r>
        </a:p>
      </dsp:txBody>
      <dsp:txXfrm>
        <a:off x="1069195" y="2591272"/>
        <a:ext cx="3971296" cy="15814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2057998" y="0"/>
          <a:ext cx="2512006" cy="1589066"/>
        </a:xfrm>
        <a:prstGeom prst="trapezoid">
          <a:avLst>
            <a:gd name="adj" fmla="val 7904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800" kern="1200" dirty="0">
              <a:solidFill>
                <a:schemeClr val="bg1"/>
              </a:solidFill>
            </a:rPr>
          </a:br>
          <a:br>
            <a:rPr lang="en-US" sz="2800" kern="1200" dirty="0">
              <a:solidFill>
                <a:schemeClr val="bg1"/>
              </a:solidFill>
            </a:rPr>
          </a:br>
          <a:r>
            <a:rPr lang="en-US" sz="2800" kern="1200" dirty="0">
              <a:solidFill>
                <a:schemeClr val="bg1"/>
              </a:solidFill>
            </a:rPr>
            <a:t>Series 1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057998" y="0"/>
        <a:ext cx="2512006" cy="1589066"/>
      </dsp:txXfrm>
    </dsp:sp>
    <dsp:sp modelId="{49FAE39A-B2CF-D944-B834-B2EF233A6F89}">
      <dsp:nvSpPr>
        <dsp:cNvPr id="0" name=""/>
        <dsp:cNvSpPr/>
      </dsp:nvSpPr>
      <dsp:spPr>
        <a:xfrm>
          <a:off x="1256003" y="1589066"/>
          <a:ext cx="4115997" cy="1014666"/>
        </a:xfrm>
        <a:prstGeom prst="trapezoid">
          <a:avLst>
            <a:gd name="adj" fmla="val 79040"/>
          </a:avLst>
        </a:prstGeom>
        <a:solidFill>
          <a:schemeClr val="accent2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2</a:t>
          </a:r>
        </a:p>
      </dsp:txBody>
      <dsp:txXfrm>
        <a:off x="1976302" y="1589066"/>
        <a:ext cx="2675398" cy="1014666"/>
      </dsp:txXfrm>
    </dsp:sp>
    <dsp:sp modelId="{A8C62C20-56D4-5948-84F0-B67C9C2CF512}">
      <dsp:nvSpPr>
        <dsp:cNvPr id="0" name=""/>
        <dsp:cNvSpPr/>
      </dsp:nvSpPr>
      <dsp:spPr>
        <a:xfrm>
          <a:off x="0" y="2603733"/>
          <a:ext cx="6628003" cy="1589066"/>
        </a:xfrm>
        <a:prstGeom prst="trapezoid">
          <a:avLst>
            <a:gd name="adj" fmla="val 79040"/>
          </a:avLst>
        </a:prstGeom>
        <a:solidFill>
          <a:schemeClr val="accent1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Series 3</a:t>
          </a:r>
        </a:p>
      </dsp:txBody>
      <dsp:txXfrm>
        <a:off x="1159900" y="2603733"/>
        <a:ext cx="4308202" cy="158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78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6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EF9FD4DC-6D1E-6F4D-BCB4-7D5D013189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3332" y="2847985"/>
            <a:ext cx="38727020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000" b="0"/>
            </a:lvl1pPr>
          </a:lstStyle>
          <a:p>
            <a:pPr lvl="0"/>
            <a:r>
              <a:rPr lang="en-US" dirty="0"/>
              <a:t>Academic Research Poster Template (48 x 36 inches)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1D15369-934C-AA47-8A68-44FE1D41EB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3331" y="4217250"/>
            <a:ext cx="38727019" cy="72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4000" b="0"/>
            </a:lvl1pPr>
          </a:lstStyle>
          <a:p>
            <a:pPr lvl="0"/>
            <a:r>
              <a:rPr lang="en-US" dirty="0"/>
              <a:t>Your name and the name of the people who contributed to this presentation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D9161BB-E4C1-BC4C-9123-ECF00498250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870170" y="31426150"/>
            <a:ext cx="22098000" cy="105092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Placeholder for the unit name here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BAE5435-96FF-144D-925A-41F517E71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3331" y="1437368"/>
            <a:ext cx="38727019" cy="1410618"/>
          </a:xfrm>
          <a:prstGeom prst="rect">
            <a:avLst/>
          </a:prstGeom>
        </p:spPr>
        <p:txBody>
          <a:bodyPr/>
          <a:lstStyle>
            <a:lvl1pPr>
              <a:defRPr sz="9600">
                <a:latin typeface="+mj-lt"/>
              </a:defRPr>
            </a:lvl1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32" name="Picture Placeholder 297">
            <a:extLst>
              <a:ext uri="{FF2B5EF4-FFF2-40B4-BE49-F238E27FC236}">
                <a16:creationId xmlns:a16="http://schemas.microsoft.com/office/drawing/2014/main" id="{24905A2D-18D8-5445-982D-34141A3D966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658419" y="23142121"/>
            <a:ext cx="10872248" cy="512969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anchor="ctr" anchorCtr="0"/>
          <a:lstStyle>
            <a:lvl1pPr algn="ctr">
              <a:buNone/>
              <a:defRPr sz="3600"/>
            </a:lvl1pPr>
          </a:lstStyle>
          <a:p>
            <a:r>
              <a:rPr lang="en-US" dirty="0"/>
              <a:t>Photo placeholder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C426F20-9C0F-134F-B583-1084093205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072618" y="30724375"/>
            <a:ext cx="5562075" cy="174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95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3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6">
            <a:extLst>
              <a:ext uri="{FF2B5EF4-FFF2-40B4-BE49-F238E27FC236}">
                <a16:creationId xmlns:a16="http://schemas.microsoft.com/office/drawing/2014/main" id="{56301810-3BAC-024F-9AA5-6C873855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553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C8B539FA-8886-6E44-8F11-70815B6AF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0932772"/>
            <a:ext cx="43891200" cy="198562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44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822960" indent="-822960" algn="l" defTabSz="3291840" rtl="0" eaLnBrk="1" latinLnBrk="0" hangingPunct="1">
        <a:lnSpc>
          <a:spcPct val="100000"/>
        </a:lnSpc>
        <a:spcBef>
          <a:spcPts val="3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Roboto" panose="02000000000000000000" pitchFamily="2" charset="0"/>
          <a:cs typeface="Arial" panose="020B0604020202020204" pitchFamily="34" charset="0"/>
        </a:defRPr>
      </a:lvl1pPr>
      <a:lvl2pPr marL="2468880" indent="-822960" algn="l" defTabSz="3291840" rtl="0" eaLnBrk="1" latinLnBrk="0" hangingPunct="1">
        <a:lnSpc>
          <a:spcPct val="100000"/>
        </a:lnSpc>
        <a:spcBef>
          <a:spcPts val="1800"/>
        </a:spcBef>
        <a:buFont typeface="Roboto" panose="02000000000000000000" pitchFamily="2" charset="0"/>
        <a:buChar char="–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411480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576072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740664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F26B43"/>
          </p15:clr>
        </p15:guide>
        <p15:guide id="2" pos="138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chart" Target="../charts/chart1.xml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chart" Target="../charts/chart2.xml"/><Relationship Id="rId45" Type="http://schemas.microsoft.com/office/2007/relationships/diagramDrawing" Target="../diagrams/drawing1.xml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diagramQuickStyle" Target="../diagrams/quickStyle1.xml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0" Type="http://schemas.openxmlformats.org/officeDocument/2006/relationships/image" Target="../media/image19.png"/><Relationship Id="rId4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26" Type="http://schemas.openxmlformats.org/officeDocument/2006/relationships/image" Target="../media/image18.png"/><Relationship Id="rId39" Type="http://schemas.openxmlformats.org/officeDocument/2006/relationships/image" Target="../media/image31.png"/><Relationship Id="rId21" Type="http://schemas.openxmlformats.org/officeDocument/2006/relationships/image" Target="../media/image10.png"/><Relationship Id="rId34" Type="http://schemas.openxmlformats.org/officeDocument/2006/relationships/image" Target="../media/image26.png"/><Relationship Id="rId42" Type="http://schemas.openxmlformats.org/officeDocument/2006/relationships/image" Target="../media/image34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png"/><Relationship Id="rId29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16.png"/><Relationship Id="rId32" Type="http://schemas.openxmlformats.org/officeDocument/2006/relationships/image" Target="../media/image24.png"/><Relationship Id="rId37" Type="http://schemas.openxmlformats.org/officeDocument/2006/relationships/image" Target="../media/image29.png"/><Relationship Id="rId40" Type="http://schemas.openxmlformats.org/officeDocument/2006/relationships/image" Target="../media/image32.png"/><Relationship Id="rId45" Type="http://schemas.openxmlformats.org/officeDocument/2006/relationships/image" Target="../media/image37.png"/><Relationship Id="rId5" Type="http://schemas.openxmlformats.org/officeDocument/2006/relationships/image" Target="../media/image13.png"/><Relationship Id="rId15" Type="http://schemas.openxmlformats.org/officeDocument/2006/relationships/image" Target="../media/image4.png"/><Relationship Id="rId23" Type="http://schemas.openxmlformats.org/officeDocument/2006/relationships/image" Target="../media/image15.png"/><Relationship Id="rId28" Type="http://schemas.openxmlformats.org/officeDocument/2006/relationships/image" Target="../media/image20.png"/><Relationship Id="rId36" Type="http://schemas.openxmlformats.org/officeDocument/2006/relationships/image" Target="../media/image28.png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8.png"/><Relationship Id="rId31" Type="http://schemas.openxmlformats.org/officeDocument/2006/relationships/image" Target="../media/image23.png"/><Relationship Id="rId44" Type="http://schemas.openxmlformats.org/officeDocument/2006/relationships/image" Target="../media/image36.png"/><Relationship Id="rId4" Type="http://schemas.openxmlformats.org/officeDocument/2006/relationships/chart" Target="../charts/chart3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3.png"/><Relationship Id="rId22" Type="http://schemas.openxmlformats.org/officeDocument/2006/relationships/image" Target="../media/image11.png"/><Relationship Id="rId27" Type="http://schemas.openxmlformats.org/officeDocument/2006/relationships/image" Target="../media/image19.png"/><Relationship Id="rId30" Type="http://schemas.openxmlformats.org/officeDocument/2006/relationships/image" Target="../media/image22.png"/><Relationship Id="rId35" Type="http://schemas.openxmlformats.org/officeDocument/2006/relationships/image" Target="../media/image27.png"/><Relationship Id="rId43" Type="http://schemas.openxmlformats.org/officeDocument/2006/relationships/image" Target="../media/image35.png"/><Relationship Id="rId8" Type="http://schemas.openxmlformats.org/officeDocument/2006/relationships/diagramData" Target="../diagrams/data2.xml"/><Relationship Id="rId3" Type="http://schemas.openxmlformats.org/officeDocument/2006/relationships/image" Target="../media/image12.png"/><Relationship Id="rId12" Type="http://schemas.microsoft.com/office/2007/relationships/diagramDrawing" Target="../diagrams/drawing2.xml"/><Relationship Id="rId17" Type="http://schemas.openxmlformats.org/officeDocument/2006/relationships/image" Target="../media/image6.png"/><Relationship Id="rId25" Type="http://schemas.openxmlformats.org/officeDocument/2006/relationships/image" Target="../media/image17.png"/><Relationship Id="rId33" Type="http://schemas.openxmlformats.org/officeDocument/2006/relationships/image" Target="../media/image25.png"/><Relationship Id="rId38" Type="http://schemas.openxmlformats.org/officeDocument/2006/relationships/image" Target="../media/image30.png"/><Relationship Id="rId20" Type="http://schemas.openxmlformats.org/officeDocument/2006/relationships/image" Target="../media/image9.png"/><Relationship Id="rId41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itle 291">
            <a:extLst>
              <a:ext uri="{FF2B5EF4-FFF2-40B4-BE49-F238E27FC236}">
                <a16:creationId xmlns:a16="http://schemas.microsoft.com/office/drawing/2014/main" id="{88570F26-AB79-504A-8858-4501DCE1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522" y="1436688"/>
            <a:ext cx="38727062" cy="141128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ACADEMIC RESEARCH POSTER TEMPLATE (4 column)</a:t>
            </a:r>
            <a:endParaRPr lang="en-US" dirty="0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EB393EAD-E503-3D4B-B618-811F2BC14D1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69522" y="2847975"/>
            <a:ext cx="38727062" cy="1050925"/>
          </a:xfrm>
        </p:spPr>
        <p:txBody>
          <a:bodyPr/>
          <a:lstStyle/>
          <a:p>
            <a:r>
              <a:rPr lang="en-US" dirty="0"/>
              <a:t>Subtitle for Academic Research Poster (48x36 inches)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13B9D7AA-93F5-CA4B-9D34-40D48C8F5B7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69522" y="4217988"/>
            <a:ext cx="38727062" cy="719137"/>
          </a:xfrm>
        </p:spPr>
        <p:txBody>
          <a:bodyPr/>
          <a:lstStyle/>
          <a:p>
            <a:r>
              <a:rPr lang="en-US" dirty="0"/>
              <a:t>Presenter name and the name of the people who contributed to this presentation</a:t>
            </a:r>
          </a:p>
        </p:txBody>
      </p:sp>
      <p:sp>
        <p:nvSpPr>
          <p:cNvPr id="119" name="Text Placeholder 14">
            <a:extLst>
              <a:ext uri="{FF2B5EF4-FFF2-40B4-BE49-F238E27FC236}">
                <a16:creationId xmlns:a16="http://schemas.microsoft.com/office/drawing/2014/main" id="{BDBDE9B8-0C6F-CC41-99FF-80ED5251E095}"/>
              </a:ext>
            </a:extLst>
          </p:cNvPr>
          <p:cNvSpPr txBox="1">
            <a:spLocks/>
          </p:cNvSpPr>
          <p:nvPr/>
        </p:nvSpPr>
        <p:spPr>
          <a:xfrm>
            <a:off x="1465523" y="6111396"/>
            <a:ext cx="9144000" cy="83617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Introduction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+mn-lt"/>
                <a:ea typeface="+mn-ea"/>
                <a:cs typeface="Georgia" charset="0"/>
              </a:rPr>
              <a:t>This editable template is in the most common poster size (48x36 inches) </a:t>
            </a:r>
            <a:r>
              <a:rPr lang="en-US" altLang="ja-JP" sz="2800" dirty="0">
                <a:latin typeface="+mn-lt"/>
                <a:ea typeface="+mn-ea"/>
                <a:cs typeface="Georgia" charset="0"/>
              </a:rPr>
              <a:t>and orientation (horizontal) and </a:t>
            </a:r>
            <a:r>
              <a:rPr lang="en-US" altLang="en-US" sz="2800" dirty="0">
                <a:latin typeface="+mn-lt"/>
                <a:ea typeface="+mn-ea"/>
              </a:rPr>
              <a:t>is intended to be printed for research presentations.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TEXT INFORMATION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Body text throughout is set to Arial, size 28.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text boxes provided to type text or copy and paste from another document.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Increase and decrease your view size as needed to see all of the sections of your poster.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Avoid using text smaller than size 24, except for captions or legends under pictures or graphs.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1B45F0A-3FB7-E64D-8AD9-EC1DF4C7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51050" y="15109790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Graphic Elements">
            <a:extLst>
              <a:ext uri="{FF2B5EF4-FFF2-40B4-BE49-F238E27FC236}">
                <a16:creationId xmlns:a16="http://schemas.microsoft.com/office/drawing/2014/main" id="{264C95D4-EC7F-274B-BA48-1FD9D6284868}"/>
              </a:ext>
            </a:extLst>
          </p:cNvPr>
          <p:cNvSpPr txBox="1">
            <a:spLocks/>
          </p:cNvSpPr>
          <p:nvPr/>
        </p:nvSpPr>
        <p:spPr>
          <a:xfrm>
            <a:off x="1463425" y="15489472"/>
            <a:ext cx="9144000" cy="2682791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Graphic Elements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number and letter symbols in the graphic element section as a way to reference specific graphs or images.  </a:t>
            </a:r>
          </a:p>
        </p:txBody>
      </p:sp>
      <p:pic>
        <p:nvPicPr>
          <p:cNvPr id="19" name="1" descr="1">
            <a:extLst>
              <a:ext uri="{FF2B5EF4-FFF2-40B4-BE49-F238E27FC236}">
                <a16:creationId xmlns:a16="http://schemas.microsoft.com/office/drawing/2014/main" id="{52FB7AE4-8A8F-924C-B89E-944C4C6D0FA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31812" y="18676661"/>
            <a:ext cx="707508" cy="707508"/>
          </a:xfrm>
          <a:prstGeom prst="rect">
            <a:avLst/>
          </a:prstGeom>
        </p:spPr>
      </p:pic>
      <p:pic>
        <p:nvPicPr>
          <p:cNvPr id="34" name="2" descr="2">
            <a:extLst>
              <a:ext uri="{FF2B5EF4-FFF2-40B4-BE49-F238E27FC236}">
                <a16:creationId xmlns:a16="http://schemas.microsoft.com/office/drawing/2014/main" id="{513492CC-7071-D745-8B8B-5128F64A2F1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24210" y="19831303"/>
            <a:ext cx="707508" cy="707508"/>
          </a:xfrm>
          <a:prstGeom prst="rect">
            <a:avLst/>
          </a:prstGeom>
        </p:spPr>
      </p:pic>
      <p:pic>
        <p:nvPicPr>
          <p:cNvPr id="20" name="3" descr="3">
            <a:extLst>
              <a:ext uri="{FF2B5EF4-FFF2-40B4-BE49-F238E27FC236}">
                <a16:creationId xmlns:a16="http://schemas.microsoft.com/office/drawing/2014/main" id="{30776485-9EA3-FA41-B453-B6D623BDFC3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28011" y="20894074"/>
            <a:ext cx="707508" cy="707508"/>
          </a:xfrm>
          <a:prstGeom prst="rect">
            <a:avLst/>
          </a:prstGeom>
        </p:spPr>
      </p:pic>
      <p:pic>
        <p:nvPicPr>
          <p:cNvPr id="21" name="4" descr="4">
            <a:extLst>
              <a:ext uri="{FF2B5EF4-FFF2-40B4-BE49-F238E27FC236}">
                <a16:creationId xmlns:a16="http://schemas.microsoft.com/office/drawing/2014/main" id="{16520DE2-6FE8-064C-BFEB-15CF8859302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43217" y="21923517"/>
            <a:ext cx="707508" cy="707508"/>
          </a:xfrm>
          <a:prstGeom prst="rect">
            <a:avLst/>
          </a:prstGeom>
        </p:spPr>
      </p:pic>
      <p:pic>
        <p:nvPicPr>
          <p:cNvPr id="22" name="5" descr="5">
            <a:extLst>
              <a:ext uri="{FF2B5EF4-FFF2-40B4-BE49-F238E27FC236}">
                <a16:creationId xmlns:a16="http://schemas.microsoft.com/office/drawing/2014/main" id="{F70CA07C-1E39-1A47-AF07-30E55C228DCA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35613" y="22988846"/>
            <a:ext cx="707508" cy="707508"/>
          </a:xfrm>
          <a:prstGeom prst="rect">
            <a:avLst/>
          </a:prstGeom>
        </p:spPr>
      </p:pic>
      <p:pic>
        <p:nvPicPr>
          <p:cNvPr id="23" name="6" descr="6">
            <a:extLst>
              <a:ext uri="{FF2B5EF4-FFF2-40B4-BE49-F238E27FC236}">
                <a16:creationId xmlns:a16="http://schemas.microsoft.com/office/drawing/2014/main" id="{93F1887F-E156-EE45-A55A-576789E42C12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539414" y="24107731"/>
            <a:ext cx="707508" cy="707508"/>
          </a:xfrm>
          <a:prstGeom prst="rect">
            <a:avLst/>
          </a:prstGeom>
        </p:spPr>
      </p:pic>
      <p:pic>
        <p:nvPicPr>
          <p:cNvPr id="24" name="7" descr="7">
            <a:extLst>
              <a:ext uri="{FF2B5EF4-FFF2-40B4-BE49-F238E27FC236}">
                <a16:creationId xmlns:a16="http://schemas.microsoft.com/office/drawing/2014/main" id="{D5D3FF94-C348-CD4B-88D5-82E8243961E7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817557" y="18676661"/>
            <a:ext cx="707508" cy="707508"/>
          </a:xfrm>
          <a:prstGeom prst="rect">
            <a:avLst/>
          </a:prstGeom>
        </p:spPr>
      </p:pic>
      <p:pic>
        <p:nvPicPr>
          <p:cNvPr id="25" name="8" descr="8">
            <a:extLst>
              <a:ext uri="{FF2B5EF4-FFF2-40B4-BE49-F238E27FC236}">
                <a16:creationId xmlns:a16="http://schemas.microsoft.com/office/drawing/2014/main" id="{8099E824-6825-854B-9F61-FE933F61237A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817557" y="19831303"/>
            <a:ext cx="707508" cy="707508"/>
          </a:xfrm>
          <a:prstGeom prst="rect">
            <a:avLst/>
          </a:prstGeom>
        </p:spPr>
      </p:pic>
      <p:pic>
        <p:nvPicPr>
          <p:cNvPr id="26" name="9" descr="9">
            <a:extLst>
              <a:ext uri="{FF2B5EF4-FFF2-40B4-BE49-F238E27FC236}">
                <a16:creationId xmlns:a16="http://schemas.microsoft.com/office/drawing/2014/main" id="{2D1A2F5F-4069-7141-B7BA-73AE10F5469B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817557" y="20894074"/>
            <a:ext cx="707508" cy="707508"/>
          </a:xfrm>
          <a:prstGeom prst="rect">
            <a:avLst/>
          </a:prstGeom>
        </p:spPr>
      </p:pic>
      <p:pic>
        <p:nvPicPr>
          <p:cNvPr id="27" name="0" descr="0">
            <a:extLst>
              <a:ext uri="{FF2B5EF4-FFF2-40B4-BE49-F238E27FC236}">
                <a16:creationId xmlns:a16="http://schemas.microsoft.com/office/drawing/2014/main" id="{87A4FBFC-6981-B440-A6E3-DCD7D13162F2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817557" y="21923517"/>
            <a:ext cx="707508" cy="707508"/>
          </a:xfrm>
          <a:prstGeom prst="rect">
            <a:avLst/>
          </a:prstGeom>
        </p:spPr>
      </p:pic>
      <p:pic>
        <p:nvPicPr>
          <p:cNvPr id="28" name="A" descr="A">
            <a:extLst>
              <a:ext uri="{FF2B5EF4-FFF2-40B4-BE49-F238E27FC236}">
                <a16:creationId xmlns:a16="http://schemas.microsoft.com/office/drawing/2014/main" id="{1F50E798-2D11-BF44-B422-77F2CB58FDAE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561396" y="18676661"/>
            <a:ext cx="707508" cy="707508"/>
          </a:xfrm>
          <a:prstGeom prst="rect">
            <a:avLst/>
          </a:prstGeom>
        </p:spPr>
      </p:pic>
      <p:pic>
        <p:nvPicPr>
          <p:cNvPr id="36" name="B" descr="B">
            <a:extLst>
              <a:ext uri="{FF2B5EF4-FFF2-40B4-BE49-F238E27FC236}">
                <a16:creationId xmlns:a16="http://schemas.microsoft.com/office/drawing/2014/main" id="{5159FED8-BC2D-F540-BE5A-D439CB1BE6D3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545458" y="19831303"/>
            <a:ext cx="707508" cy="707508"/>
          </a:xfrm>
          <a:prstGeom prst="rect">
            <a:avLst/>
          </a:prstGeom>
        </p:spPr>
      </p:pic>
      <p:pic>
        <p:nvPicPr>
          <p:cNvPr id="38" name="C" descr="C">
            <a:extLst>
              <a:ext uri="{FF2B5EF4-FFF2-40B4-BE49-F238E27FC236}">
                <a16:creationId xmlns:a16="http://schemas.microsoft.com/office/drawing/2014/main" id="{1783C75B-A5D8-E74A-83E1-69FEF2C37B43}"/>
              </a:ext>
            </a:extLst>
          </p:cNvPr>
          <p:cNvPicPr>
            <a:picLocks noChangeAspect="1"/>
          </p:cNvPicPr>
          <p:nvPr/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577334" y="20894074"/>
            <a:ext cx="707508" cy="707508"/>
          </a:xfrm>
          <a:prstGeom prst="rect">
            <a:avLst/>
          </a:prstGeom>
        </p:spPr>
      </p:pic>
      <p:pic>
        <p:nvPicPr>
          <p:cNvPr id="39" name="D" descr="D">
            <a:extLst>
              <a:ext uri="{FF2B5EF4-FFF2-40B4-BE49-F238E27FC236}">
                <a16:creationId xmlns:a16="http://schemas.microsoft.com/office/drawing/2014/main" id="{8B3947FB-29BC-0646-BDFB-0BF6BADCBDBE}"/>
              </a:ext>
            </a:extLst>
          </p:cNvPr>
          <p:cNvPicPr>
            <a:picLocks noChangeAspect="1"/>
          </p:cNvPicPr>
          <p:nvPr/>
        </p:nvPicPr>
        <p:blipFill>
          <a:blip r:embed="rId1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593272" y="21923517"/>
            <a:ext cx="707508" cy="707508"/>
          </a:xfrm>
          <a:prstGeom prst="rect">
            <a:avLst/>
          </a:prstGeom>
        </p:spPr>
      </p:pic>
      <p:pic>
        <p:nvPicPr>
          <p:cNvPr id="41" name="E" descr="E">
            <a:extLst>
              <a:ext uri="{FF2B5EF4-FFF2-40B4-BE49-F238E27FC236}">
                <a16:creationId xmlns:a16="http://schemas.microsoft.com/office/drawing/2014/main" id="{AC355722-CDD6-0F4D-A64A-5741F7E9D7FF}"/>
              </a:ext>
            </a:extLst>
          </p:cNvPr>
          <p:cNvPicPr>
            <a:picLocks noChangeAspect="1"/>
          </p:cNvPicPr>
          <p:nvPr/>
        </p:nvPicPr>
        <p:blipFill>
          <a:blip r:embed="rId1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625149" y="22988846"/>
            <a:ext cx="707508" cy="707508"/>
          </a:xfrm>
          <a:prstGeom prst="rect">
            <a:avLst/>
          </a:prstGeom>
        </p:spPr>
      </p:pic>
      <p:pic>
        <p:nvPicPr>
          <p:cNvPr id="40" name="F" descr="F">
            <a:extLst>
              <a:ext uri="{FF2B5EF4-FFF2-40B4-BE49-F238E27FC236}">
                <a16:creationId xmlns:a16="http://schemas.microsoft.com/office/drawing/2014/main" id="{BE9C7ED5-81C5-3540-B6CF-88E49BF82D57}"/>
              </a:ext>
            </a:extLst>
          </p:cNvPr>
          <p:cNvPicPr>
            <a:picLocks noChangeAspect="1"/>
          </p:cNvPicPr>
          <p:nvPr/>
        </p:nvPicPr>
        <p:blipFill>
          <a:blip r:embed="rId1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609210" y="24107731"/>
            <a:ext cx="707508" cy="707508"/>
          </a:xfrm>
          <a:prstGeom prst="rect">
            <a:avLst/>
          </a:prstGeom>
        </p:spPr>
      </p:pic>
      <p:pic>
        <p:nvPicPr>
          <p:cNvPr id="29" name="G" descr="G">
            <a:extLst>
              <a:ext uri="{FF2B5EF4-FFF2-40B4-BE49-F238E27FC236}">
                <a16:creationId xmlns:a16="http://schemas.microsoft.com/office/drawing/2014/main" id="{69A1674E-2353-2A45-821F-C0D705AD7817}"/>
              </a:ext>
            </a:extLst>
          </p:cNvPr>
          <p:cNvPicPr>
            <a:picLocks noChangeAspect="1"/>
          </p:cNvPicPr>
          <p:nvPr/>
        </p:nvPicPr>
        <p:blipFill>
          <a:blip r:embed="rId1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22106" y="18676661"/>
            <a:ext cx="707508" cy="707508"/>
          </a:xfrm>
          <a:prstGeom prst="rect">
            <a:avLst/>
          </a:prstGeom>
        </p:spPr>
      </p:pic>
      <p:pic>
        <p:nvPicPr>
          <p:cNvPr id="45" name="H" descr="H">
            <a:extLst>
              <a:ext uri="{FF2B5EF4-FFF2-40B4-BE49-F238E27FC236}">
                <a16:creationId xmlns:a16="http://schemas.microsoft.com/office/drawing/2014/main" id="{14748009-7575-414A-A06B-A16423F2B6D8}"/>
              </a:ext>
            </a:extLst>
          </p:cNvPr>
          <p:cNvPicPr>
            <a:picLocks noChangeAspect="1"/>
          </p:cNvPicPr>
          <p:nvPr/>
        </p:nvPicPr>
        <p:blipFill>
          <a:blip r:embed="rId2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61667" y="19831303"/>
            <a:ext cx="707508" cy="707508"/>
          </a:xfrm>
          <a:prstGeom prst="rect">
            <a:avLst/>
          </a:prstGeom>
        </p:spPr>
      </p:pic>
      <p:pic>
        <p:nvPicPr>
          <p:cNvPr id="46" name="I" descr="I">
            <a:extLst>
              <a:ext uri="{FF2B5EF4-FFF2-40B4-BE49-F238E27FC236}">
                <a16:creationId xmlns:a16="http://schemas.microsoft.com/office/drawing/2014/main" id="{6AEBFA66-4B0C-6E40-B213-1F1332DF0E80}"/>
              </a:ext>
            </a:extLst>
          </p:cNvPr>
          <p:cNvPicPr>
            <a:picLocks noChangeAspect="1"/>
          </p:cNvPicPr>
          <p:nvPr/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35293" y="20894074"/>
            <a:ext cx="707508" cy="707508"/>
          </a:xfrm>
          <a:prstGeom prst="rect">
            <a:avLst/>
          </a:prstGeom>
        </p:spPr>
      </p:pic>
      <p:pic>
        <p:nvPicPr>
          <p:cNvPr id="47" name="J" descr="J">
            <a:extLst>
              <a:ext uri="{FF2B5EF4-FFF2-40B4-BE49-F238E27FC236}">
                <a16:creationId xmlns:a16="http://schemas.microsoft.com/office/drawing/2014/main" id="{363DBEDD-CCEB-8645-B5F5-A97EB41F387A}"/>
              </a:ext>
            </a:extLst>
          </p:cNvPr>
          <p:cNvPicPr>
            <a:picLocks noChangeAspect="1"/>
          </p:cNvPicPr>
          <p:nvPr/>
        </p:nvPicPr>
        <p:blipFill>
          <a:blip r:embed="rId2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48480" y="21923517"/>
            <a:ext cx="707508" cy="707508"/>
          </a:xfrm>
          <a:prstGeom prst="rect">
            <a:avLst/>
          </a:prstGeom>
        </p:spPr>
      </p:pic>
      <p:pic>
        <p:nvPicPr>
          <p:cNvPr id="48" name="K" descr="K">
            <a:extLst>
              <a:ext uri="{FF2B5EF4-FFF2-40B4-BE49-F238E27FC236}">
                <a16:creationId xmlns:a16="http://schemas.microsoft.com/office/drawing/2014/main" id="{39ED4996-4DB3-F14A-9DDC-CB4961A95FD1}"/>
              </a:ext>
            </a:extLst>
          </p:cNvPr>
          <p:cNvPicPr>
            <a:picLocks noChangeAspect="1"/>
          </p:cNvPicPr>
          <p:nvPr/>
        </p:nvPicPr>
        <p:blipFill>
          <a:blip r:embed="rId2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88043" y="22988846"/>
            <a:ext cx="707508" cy="707508"/>
          </a:xfrm>
          <a:prstGeom prst="rect">
            <a:avLst/>
          </a:prstGeom>
        </p:spPr>
      </p:pic>
      <p:pic>
        <p:nvPicPr>
          <p:cNvPr id="50" name="L" descr="L">
            <a:extLst>
              <a:ext uri="{FF2B5EF4-FFF2-40B4-BE49-F238E27FC236}">
                <a16:creationId xmlns:a16="http://schemas.microsoft.com/office/drawing/2014/main" id="{C65BACDD-546D-0F43-B12B-B727B2FB6D5C}"/>
              </a:ext>
            </a:extLst>
          </p:cNvPr>
          <p:cNvPicPr>
            <a:picLocks noChangeAspect="1"/>
          </p:cNvPicPr>
          <p:nvPr/>
        </p:nvPicPr>
        <p:blipFill>
          <a:blip r:embed="rId2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874854" y="24107731"/>
            <a:ext cx="707508" cy="707508"/>
          </a:xfrm>
          <a:prstGeom prst="rect">
            <a:avLst/>
          </a:prstGeom>
        </p:spPr>
      </p:pic>
      <p:pic>
        <p:nvPicPr>
          <p:cNvPr id="30" name="M" descr="M">
            <a:extLst>
              <a:ext uri="{FF2B5EF4-FFF2-40B4-BE49-F238E27FC236}">
                <a16:creationId xmlns:a16="http://schemas.microsoft.com/office/drawing/2014/main" id="{5BDC8B58-131C-3D46-AB41-8BC9EE88DC0D}"/>
              </a:ext>
            </a:extLst>
          </p:cNvPr>
          <p:cNvPicPr>
            <a:picLocks noChangeAspect="1"/>
          </p:cNvPicPr>
          <p:nvPr/>
        </p:nvPicPr>
        <p:blipFill>
          <a:blip r:embed="rId2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45487" y="18676661"/>
            <a:ext cx="707508" cy="707508"/>
          </a:xfrm>
          <a:prstGeom prst="rect">
            <a:avLst/>
          </a:prstGeom>
        </p:spPr>
      </p:pic>
      <p:pic>
        <p:nvPicPr>
          <p:cNvPr id="52" name="N" descr="N">
            <a:extLst>
              <a:ext uri="{FF2B5EF4-FFF2-40B4-BE49-F238E27FC236}">
                <a16:creationId xmlns:a16="http://schemas.microsoft.com/office/drawing/2014/main" id="{D78ED73E-D1CC-4B45-92A3-420A9C92E816}"/>
              </a:ext>
            </a:extLst>
          </p:cNvPr>
          <p:cNvPicPr>
            <a:picLocks noChangeAspect="1"/>
          </p:cNvPicPr>
          <p:nvPr/>
        </p:nvPicPr>
        <p:blipFill>
          <a:blip r:embed="rId2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39461" y="19831303"/>
            <a:ext cx="707508" cy="707508"/>
          </a:xfrm>
          <a:prstGeom prst="rect">
            <a:avLst/>
          </a:prstGeom>
        </p:spPr>
      </p:pic>
      <p:pic>
        <p:nvPicPr>
          <p:cNvPr id="56" name="O" descr="O">
            <a:extLst>
              <a:ext uri="{FF2B5EF4-FFF2-40B4-BE49-F238E27FC236}">
                <a16:creationId xmlns:a16="http://schemas.microsoft.com/office/drawing/2014/main" id="{762BC695-1910-E347-BD43-494AFF991E75}"/>
              </a:ext>
            </a:extLst>
          </p:cNvPr>
          <p:cNvPicPr>
            <a:picLocks noChangeAspect="1"/>
          </p:cNvPicPr>
          <p:nvPr/>
        </p:nvPicPr>
        <p:blipFill>
          <a:blip r:embed="rId2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48500" y="20894074"/>
            <a:ext cx="707508" cy="707508"/>
          </a:xfrm>
          <a:prstGeom prst="rect">
            <a:avLst/>
          </a:prstGeom>
        </p:spPr>
      </p:pic>
      <p:pic>
        <p:nvPicPr>
          <p:cNvPr id="55" name="P" descr="P">
            <a:extLst>
              <a:ext uri="{FF2B5EF4-FFF2-40B4-BE49-F238E27FC236}">
                <a16:creationId xmlns:a16="http://schemas.microsoft.com/office/drawing/2014/main" id="{B7D500D8-CDF7-3644-A604-96CEB253BA19}"/>
              </a:ext>
            </a:extLst>
          </p:cNvPr>
          <p:cNvPicPr>
            <a:picLocks noChangeAspect="1"/>
          </p:cNvPicPr>
          <p:nvPr/>
        </p:nvPicPr>
        <p:blipFill>
          <a:blip r:embed="rId2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42474" y="21923517"/>
            <a:ext cx="707508" cy="707508"/>
          </a:xfrm>
          <a:prstGeom prst="rect">
            <a:avLst/>
          </a:prstGeom>
        </p:spPr>
      </p:pic>
      <p:pic>
        <p:nvPicPr>
          <p:cNvPr id="54" name="Q" descr="Q">
            <a:extLst>
              <a:ext uri="{FF2B5EF4-FFF2-40B4-BE49-F238E27FC236}">
                <a16:creationId xmlns:a16="http://schemas.microsoft.com/office/drawing/2014/main" id="{5C43E55E-BDB1-D848-B5C8-92454FCD30E3}"/>
              </a:ext>
            </a:extLst>
          </p:cNvPr>
          <p:cNvPicPr>
            <a:picLocks noChangeAspect="1"/>
          </p:cNvPicPr>
          <p:nvPr/>
        </p:nvPicPr>
        <p:blipFill>
          <a:blip r:embed="rId2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51513" y="22988846"/>
            <a:ext cx="707508" cy="707508"/>
          </a:xfrm>
          <a:prstGeom prst="rect">
            <a:avLst/>
          </a:prstGeom>
        </p:spPr>
      </p:pic>
      <p:pic>
        <p:nvPicPr>
          <p:cNvPr id="57" name="R" descr="R">
            <a:extLst>
              <a:ext uri="{FF2B5EF4-FFF2-40B4-BE49-F238E27FC236}">
                <a16:creationId xmlns:a16="http://schemas.microsoft.com/office/drawing/2014/main" id="{A4C6E091-DEF7-7F4F-A629-C1ADE08E1398}"/>
              </a:ext>
            </a:extLst>
          </p:cNvPr>
          <p:cNvPicPr>
            <a:picLocks noChangeAspect="1"/>
          </p:cNvPicPr>
          <p:nvPr/>
        </p:nvPicPr>
        <p:blipFill>
          <a:blip r:embed="rId3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054528" y="24107731"/>
            <a:ext cx="707508" cy="707508"/>
          </a:xfrm>
          <a:prstGeom prst="rect">
            <a:avLst/>
          </a:prstGeom>
        </p:spPr>
      </p:pic>
      <p:pic>
        <p:nvPicPr>
          <p:cNvPr id="32" name="S" descr="S">
            <a:extLst>
              <a:ext uri="{FF2B5EF4-FFF2-40B4-BE49-F238E27FC236}">
                <a16:creationId xmlns:a16="http://schemas.microsoft.com/office/drawing/2014/main" id="{627B7728-F634-714C-9E76-93E195DB1D75}"/>
              </a:ext>
            </a:extLst>
          </p:cNvPr>
          <p:cNvPicPr>
            <a:picLocks noChangeAspect="1"/>
          </p:cNvPicPr>
          <p:nvPr/>
        </p:nvPicPr>
        <p:blipFill>
          <a:blip r:embed="rId3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216750" y="18676661"/>
            <a:ext cx="707508" cy="707508"/>
          </a:xfrm>
          <a:prstGeom prst="rect">
            <a:avLst/>
          </a:prstGeom>
        </p:spPr>
      </p:pic>
      <p:pic>
        <p:nvPicPr>
          <p:cNvPr id="53" name="T" descr="T">
            <a:extLst>
              <a:ext uri="{FF2B5EF4-FFF2-40B4-BE49-F238E27FC236}">
                <a16:creationId xmlns:a16="http://schemas.microsoft.com/office/drawing/2014/main" id="{C8C67841-33E7-5043-9E3B-CF6A4BE88F64}"/>
              </a:ext>
            </a:extLst>
          </p:cNvPr>
          <p:cNvPicPr>
            <a:picLocks noChangeAspect="1"/>
          </p:cNvPicPr>
          <p:nvPr/>
        </p:nvPicPr>
        <p:blipFill>
          <a:blip r:embed="rId3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201612" y="19831303"/>
            <a:ext cx="707508" cy="707508"/>
          </a:xfrm>
          <a:prstGeom prst="rect">
            <a:avLst/>
          </a:prstGeom>
        </p:spPr>
      </p:pic>
      <p:pic>
        <p:nvPicPr>
          <p:cNvPr id="58" name="U" descr="U">
            <a:extLst>
              <a:ext uri="{FF2B5EF4-FFF2-40B4-BE49-F238E27FC236}">
                <a16:creationId xmlns:a16="http://schemas.microsoft.com/office/drawing/2014/main" id="{595DCCDE-4B41-B149-A914-08F1C6C5FD23}"/>
              </a:ext>
            </a:extLst>
          </p:cNvPr>
          <p:cNvPicPr>
            <a:picLocks noChangeAspect="1"/>
          </p:cNvPicPr>
          <p:nvPr/>
        </p:nvPicPr>
        <p:blipFill>
          <a:blip r:embed="rId3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197828" y="20894074"/>
            <a:ext cx="707508" cy="707508"/>
          </a:xfrm>
          <a:prstGeom prst="rect">
            <a:avLst/>
          </a:prstGeom>
        </p:spPr>
      </p:pic>
      <p:pic>
        <p:nvPicPr>
          <p:cNvPr id="60" name="V" descr="V">
            <a:extLst>
              <a:ext uri="{FF2B5EF4-FFF2-40B4-BE49-F238E27FC236}">
                <a16:creationId xmlns:a16="http://schemas.microsoft.com/office/drawing/2014/main" id="{5F26ABB4-06BF-BE4E-AE62-509D2D4BBF52}"/>
              </a:ext>
            </a:extLst>
          </p:cNvPr>
          <p:cNvPicPr>
            <a:picLocks noChangeAspect="1"/>
          </p:cNvPicPr>
          <p:nvPr/>
        </p:nvPicPr>
        <p:blipFill>
          <a:blip r:embed="rId3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205396" y="21923517"/>
            <a:ext cx="707508" cy="707508"/>
          </a:xfrm>
          <a:prstGeom prst="rect">
            <a:avLst/>
          </a:prstGeom>
        </p:spPr>
      </p:pic>
      <p:pic>
        <p:nvPicPr>
          <p:cNvPr id="61" name="W" descr="W">
            <a:extLst>
              <a:ext uri="{FF2B5EF4-FFF2-40B4-BE49-F238E27FC236}">
                <a16:creationId xmlns:a16="http://schemas.microsoft.com/office/drawing/2014/main" id="{244996B8-F429-F749-B68A-7199D178F23D}"/>
              </a:ext>
            </a:extLst>
          </p:cNvPr>
          <p:cNvPicPr>
            <a:picLocks noChangeAspect="1"/>
          </p:cNvPicPr>
          <p:nvPr/>
        </p:nvPicPr>
        <p:blipFill>
          <a:blip r:embed="rId3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209180" y="22988846"/>
            <a:ext cx="707508" cy="707508"/>
          </a:xfrm>
          <a:prstGeom prst="rect">
            <a:avLst/>
          </a:prstGeom>
        </p:spPr>
      </p:pic>
      <p:pic>
        <p:nvPicPr>
          <p:cNvPr id="64" name="X" descr="X">
            <a:extLst>
              <a:ext uri="{FF2B5EF4-FFF2-40B4-BE49-F238E27FC236}">
                <a16:creationId xmlns:a16="http://schemas.microsoft.com/office/drawing/2014/main" id="{1DD4668C-0504-6F41-9B8F-6C0980F6754B}"/>
              </a:ext>
            </a:extLst>
          </p:cNvPr>
          <p:cNvPicPr>
            <a:picLocks noChangeAspect="1"/>
          </p:cNvPicPr>
          <p:nvPr/>
        </p:nvPicPr>
        <p:blipFill>
          <a:blip r:embed="rId3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212964" y="24107731"/>
            <a:ext cx="707508" cy="707508"/>
          </a:xfrm>
          <a:prstGeom prst="rect">
            <a:avLst/>
          </a:prstGeom>
        </p:spPr>
      </p:pic>
      <p:pic>
        <p:nvPicPr>
          <p:cNvPr id="31" name="Y" descr="Y">
            <a:extLst>
              <a:ext uri="{FF2B5EF4-FFF2-40B4-BE49-F238E27FC236}">
                <a16:creationId xmlns:a16="http://schemas.microsoft.com/office/drawing/2014/main" id="{12A42F85-A01F-5549-ACC9-997E6B16D823}"/>
              </a:ext>
            </a:extLst>
          </p:cNvPr>
          <p:cNvPicPr>
            <a:picLocks noChangeAspect="1"/>
          </p:cNvPicPr>
          <p:nvPr/>
        </p:nvPicPr>
        <p:blipFill>
          <a:blip r:embed="rId3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9249283" y="18676661"/>
            <a:ext cx="707508" cy="707508"/>
          </a:xfrm>
          <a:prstGeom prst="rect">
            <a:avLst/>
          </a:prstGeom>
        </p:spPr>
      </p:pic>
      <p:pic>
        <p:nvPicPr>
          <p:cNvPr id="51" name="Z" descr="Z">
            <a:extLst>
              <a:ext uri="{FF2B5EF4-FFF2-40B4-BE49-F238E27FC236}">
                <a16:creationId xmlns:a16="http://schemas.microsoft.com/office/drawing/2014/main" id="{E76BDEF5-A6DA-754D-9B19-1F7FFD8F1886}"/>
              </a:ext>
            </a:extLst>
          </p:cNvPr>
          <p:cNvPicPr>
            <a:picLocks noChangeAspect="1"/>
          </p:cNvPicPr>
          <p:nvPr/>
        </p:nvPicPr>
        <p:blipFill>
          <a:blip r:embed="rId3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9249283" y="19831303"/>
            <a:ext cx="707508" cy="707508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777251F-E2BA-9346-A915-5CF46FFD8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2689" y="25963509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4C80770E-32A3-5E49-A5A6-AEE1C60724B2}"/>
              </a:ext>
            </a:extLst>
          </p:cNvPr>
          <p:cNvSpPr txBox="1">
            <a:spLocks/>
          </p:cNvSpPr>
          <p:nvPr/>
        </p:nvSpPr>
        <p:spPr>
          <a:xfrm>
            <a:off x="1522689" y="26330178"/>
            <a:ext cx="9144000" cy="29658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ea typeface="Arial" charset="0"/>
              </a:rPr>
              <a:t>Mauris orci mi, varius id diam id, egestas auctor enim. Praesent ut, in. Sed in risus nibh. In nisl quam. </a:t>
            </a:r>
            <a:r>
              <a:rPr lang="en-US" sz="2800" dirty="0">
                <a:ea typeface="Arial" charset="0"/>
                <a:cs typeface="Arial" charset="0"/>
              </a:rPr>
              <a:t>Duis purus, facilisis cursus ultrices vel, ullamcorper ac augue. </a:t>
            </a:r>
            <a:endParaRPr lang="en-US" altLang="en-US" sz="2800" dirty="0">
              <a:ea typeface="Arial" charset="0"/>
            </a:endParaRPr>
          </a:p>
        </p:txBody>
      </p:sp>
      <p:cxnSp>
        <p:nvCxnSpPr>
          <p:cNvPr id="67" name="Horizontal Section Divider" descr="Horizontal Divider">
            <a:extLst>
              <a:ext uri="{FF2B5EF4-FFF2-40B4-BE49-F238E27FC236}">
                <a16:creationId xmlns:a16="http://schemas.microsoft.com/office/drawing/2014/main" id="{124AD7D3-F596-2E45-8A21-F685D85D2E7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 bwMode="auto">
          <a:xfrm>
            <a:off x="11112926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Content Placeholder 9">
            <a:extLst>
              <a:ext uri="{FF2B5EF4-FFF2-40B4-BE49-F238E27FC236}">
                <a16:creationId xmlns:a16="http://schemas.microsoft.com/office/drawing/2014/main" id="{09F2AED5-6F98-BE49-BB47-854F1E2A5064}"/>
              </a:ext>
            </a:extLst>
          </p:cNvPr>
          <p:cNvSpPr txBox="1">
            <a:spLocks/>
          </p:cNvSpPr>
          <p:nvPr/>
        </p:nvSpPr>
        <p:spPr>
          <a:xfrm>
            <a:off x="11659610" y="6111396"/>
            <a:ext cx="9144000" cy="5015188"/>
          </a:xfrm>
          <a:prstGeom prst="rect">
            <a:avLst/>
          </a:prstGeom>
        </p:spPr>
        <p:txBody>
          <a:bodyPr/>
          <a:lstStyle>
            <a:lvl1pPr marL="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Arial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91440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137160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64592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92024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tabLst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400" b="1" dirty="0">
                <a:latin typeface="+mj-lt"/>
              </a:rPr>
              <a:t>Section Header</a:t>
            </a:r>
          </a:p>
          <a:p>
            <a:pPr>
              <a:lnSpc>
                <a:spcPct val="130000"/>
              </a:lnSpc>
              <a:spcAft>
                <a:spcPts val="1200"/>
              </a:spcAft>
              <a:defRPr/>
            </a:pPr>
            <a:r>
              <a:rPr lang="en-US" dirty="0">
                <a:latin typeface="+mn-lt"/>
              </a:rPr>
              <a:t>Mauris orci mi, varius id diam id, egestas auctor enim. Praesent ut massa nibh. 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Sed in risus nibh. In nisl quam, aliquet sed nibh sitamet, faucibus placerat dui.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Fusce quis augue scelerisque, luctus rum sed, ut dolor. pulvinar urna in eros posuere. </a:t>
            </a:r>
          </a:p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121" name="A" descr="A">
            <a:extLst>
              <a:ext uri="{FF2B5EF4-FFF2-40B4-BE49-F238E27FC236}">
                <a16:creationId xmlns:a16="http://schemas.microsoft.com/office/drawing/2014/main" id="{942CCC67-17BF-7448-8794-0774EF7DD61B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1806842" y="11527899"/>
            <a:ext cx="707508" cy="707508"/>
          </a:xfrm>
          <a:prstGeom prst="rect">
            <a:avLst/>
          </a:prstGeom>
        </p:spPr>
      </p:pic>
      <p:graphicFrame>
        <p:nvGraphicFramePr>
          <p:cNvPr id="164" name="Chart A" descr="Chart A. This chart is a placeholder. Please add your own alt text. ">
            <a:extLst>
              <a:ext uri="{FF2B5EF4-FFF2-40B4-BE49-F238E27FC236}">
                <a16:creationId xmlns:a16="http://schemas.microsoft.com/office/drawing/2014/main" id="{3BFE5279-F6B1-894A-B585-69E280ABD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2558467"/>
              </p:ext>
            </p:extLst>
          </p:nvPr>
        </p:nvGraphicFramePr>
        <p:xfrm>
          <a:off x="12641203" y="11478380"/>
          <a:ext cx="8271153" cy="5960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cxnSp>
        <p:nvCxnSpPr>
          <p:cNvPr id="176" name="Horizontal Section Divider" descr="Horizontal Divider">
            <a:extLst>
              <a:ext uri="{FF2B5EF4-FFF2-40B4-BE49-F238E27FC236}">
                <a16:creationId xmlns:a16="http://schemas.microsoft.com/office/drawing/2014/main" id="{B732AAAF-A9C2-0348-8B0B-7823CD70109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826464" y="17702878"/>
            <a:ext cx="9468100" cy="0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2" name="B" descr="B">
            <a:extLst>
              <a:ext uri="{FF2B5EF4-FFF2-40B4-BE49-F238E27FC236}">
                <a16:creationId xmlns:a16="http://schemas.microsoft.com/office/drawing/2014/main" id="{AA56D87C-432A-F045-99DD-D9B12E6B451E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1806842" y="18042114"/>
            <a:ext cx="707508" cy="707508"/>
          </a:xfrm>
          <a:prstGeom prst="rect">
            <a:avLst/>
          </a:prstGeom>
        </p:spPr>
      </p:pic>
      <p:graphicFrame>
        <p:nvGraphicFramePr>
          <p:cNvPr id="166" name="Chart B" descr="Chart B. This chart is a placeholder. Please add your own alt text. ">
            <a:extLst>
              <a:ext uri="{FF2B5EF4-FFF2-40B4-BE49-F238E27FC236}">
                <a16:creationId xmlns:a16="http://schemas.microsoft.com/office/drawing/2014/main" id="{29000324-FCFD-CB4C-A6E6-6E3789BC8B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549810"/>
              </p:ext>
            </p:extLst>
          </p:nvPr>
        </p:nvGraphicFramePr>
        <p:xfrm>
          <a:off x="12252279" y="17933624"/>
          <a:ext cx="8660077" cy="621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0"/>
          </a:graphicData>
        </a:graphic>
      </p:graphicFrame>
      <p:cxnSp>
        <p:nvCxnSpPr>
          <p:cNvPr id="77" name="Horizontal Section Divider" descr="Horizontal Divider">
            <a:extLst>
              <a:ext uri="{FF2B5EF4-FFF2-40B4-BE49-F238E27FC236}">
                <a16:creationId xmlns:a16="http://schemas.microsoft.com/office/drawing/2014/main" id="{0AC77E88-0A87-C948-BFED-529EA259E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11826464" y="24439549"/>
            <a:ext cx="9468100" cy="0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3" name="C" descr="C">
            <a:extLst>
              <a:ext uri="{FF2B5EF4-FFF2-40B4-BE49-F238E27FC236}">
                <a16:creationId xmlns:a16="http://schemas.microsoft.com/office/drawing/2014/main" id="{BAB92D95-496F-D849-8662-A4F190F5716D}"/>
              </a:ext>
            </a:extLst>
          </p:cNvPr>
          <p:cNvPicPr>
            <a:picLocks noChangeAspect="1"/>
          </p:cNvPicPr>
          <p:nvPr/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1811232" y="24821874"/>
            <a:ext cx="707508" cy="707508"/>
          </a:xfrm>
          <a:prstGeom prst="rect">
            <a:avLst/>
          </a:prstGeom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EB688CE5-F0D7-AC47-90F6-815AA1E290F2}"/>
              </a:ext>
            </a:extLst>
          </p:cNvPr>
          <p:cNvSpPr txBox="1"/>
          <p:nvPr/>
        </p:nvSpPr>
        <p:spPr>
          <a:xfrm>
            <a:off x="12733025" y="24872584"/>
            <a:ext cx="8512038" cy="6750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spcAft>
                <a:spcPts val="1400"/>
              </a:spcAft>
            </a:pPr>
            <a:r>
              <a:rPr lang="en-US" sz="3200" b="1" dirty="0">
                <a:cs typeface="Georgia" charset="0"/>
              </a:rPr>
              <a:t>Chart Title is Arial Bold, Size 32</a:t>
            </a:r>
          </a:p>
        </p:txBody>
      </p:sp>
      <p:graphicFrame>
        <p:nvGraphicFramePr>
          <p:cNvPr id="69" name="Chart C" descr="Chart E">
            <a:extLst>
              <a:ext uri="{FF2B5EF4-FFF2-40B4-BE49-F238E27FC236}">
                <a16:creationId xmlns:a16="http://schemas.microsoft.com/office/drawing/2014/main" id="{9958DD98-D4F6-A344-A353-E7F83CAAD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380417"/>
              </p:ext>
            </p:extLst>
          </p:nvPr>
        </p:nvGraphicFramePr>
        <p:xfrm>
          <a:off x="13609230" y="25868753"/>
          <a:ext cx="6109687" cy="4172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1" r:lo="rId42" r:qs="rId43" r:cs="rId44"/>
          </a:graphicData>
        </a:graphic>
      </p:graphicFrame>
      <p:cxnSp>
        <p:nvCxnSpPr>
          <p:cNvPr id="68" name="Horizontal Section Divider" descr="Horizontal Divider">
            <a:extLst>
              <a:ext uri="{FF2B5EF4-FFF2-40B4-BE49-F238E27FC236}">
                <a16:creationId xmlns:a16="http://schemas.microsoft.com/office/drawing/2014/main" id="{5EB2D2CC-C400-FC40-8B64-516C035B6365}"/>
              </a:ext>
            </a:extLst>
          </p:cNvPr>
          <p:cNvCxnSpPr>
            <a:cxnSpLocks/>
          </p:cNvCxnSpPr>
          <p:nvPr/>
        </p:nvCxnSpPr>
        <p:spPr bwMode="auto">
          <a:xfrm>
            <a:off x="21945600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4" name="Data Table " descr="This table is a placeholder. Please add your own alt text. ">
            <a:extLst>
              <a:ext uri="{FF2B5EF4-FFF2-40B4-BE49-F238E27FC236}">
                <a16:creationId xmlns:a16="http://schemas.microsoft.com/office/drawing/2014/main" id="{0AD7CFD7-7A60-0E4B-A83B-44CA18656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8327"/>
              </p:ext>
            </p:extLst>
          </p:nvPr>
        </p:nvGraphicFramePr>
        <p:xfrm>
          <a:off x="22622574" y="6303447"/>
          <a:ext cx="9144000" cy="464025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2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n>
                            <a:noFill/>
                            <a:prstDash val="dash"/>
                          </a:ln>
                          <a:solidFill>
                            <a:schemeClr val="tx1"/>
                          </a:solidFill>
                        </a:rPr>
                        <a:t>Table Title</a:t>
                      </a:r>
                      <a:endParaRPr lang="en-US" sz="32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4.02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6.23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5.6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9953865"/>
                  </a:ext>
                </a:extLst>
              </a:tr>
            </a:tbl>
          </a:graphicData>
        </a:graphic>
      </p:graphicFrame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E8AB356-F0CC-764A-B812-5F2DA2317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708087" y="11862765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Placeholder 14">
            <a:extLst>
              <a:ext uri="{FF2B5EF4-FFF2-40B4-BE49-F238E27FC236}">
                <a16:creationId xmlns:a16="http://schemas.microsoft.com/office/drawing/2014/main" id="{10387719-89D9-594C-B5D8-C267A31CEC83}"/>
              </a:ext>
            </a:extLst>
          </p:cNvPr>
          <p:cNvSpPr txBox="1">
            <a:spLocks/>
          </p:cNvSpPr>
          <p:nvPr/>
        </p:nvSpPr>
        <p:spPr>
          <a:xfrm>
            <a:off x="22628479" y="12227278"/>
            <a:ext cx="9144000" cy="698727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Mauris orci mi, varius id diam id, egestas auctor enim. Praesent ut massa nibh. Duis purus neque, facilisis cursus ultrices vel, ullamcorper ac. Donec semper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Curabitur Accumsan Nulla: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urna scelerisque, luctus rum sed, ut dolor in pulvinar in.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Praesent ut massa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Duis purus neque, facilisis cursus ultrices vel, ullamcorper ac augue.</a:t>
            </a:r>
            <a:endParaRPr lang="en-US" b="1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25DCBE5-BC9F-4E45-B593-721F66E2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708087" y="20297417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Placeholder 14">
            <a:extLst>
              <a:ext uri="{FF2B5EF4-FFF2-40B4-BE49-F238E27FC236}">
                <a16:creationId xmlns:a16="http://schemas.microsoft.com/office/drawing/2014/main" id="{AD5D1F38-3EAB-CB44-AE61-7BC6C13EB166}"/>
              </a:ext>
            </a:extLst>
          </p:cNvPr>
          <p:cNvSpPr txBox="1">
            <a:spLocks/>
          </p:cNvSpPr>
          <p:nvPr/>
        </p:nvSpPr>
        <p:spPr>
          <a:xfrm>
            <a:off x="22628479" y="20620362"/>
            <a:ext cx="9144000" cy="9554839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ea typeface="Arial" charset="0"/>
              </a:rPr>
              <a:t>Mauris orci mi, varius id diam id, egestas auctor enim. Praesent ut, in. Sed in risus nibh. In nisl quam. </a:t>
            </a:r>
            <a:r>
              <a:rPr lang="en-US" sz="2800" dirty="0">
                <a:ea typeface="Arial" charset="0"/>
                <a:cs typeface="Arial" charset="0"/>
              </a:rPr>
              <a:t>Duis purus neque, facilisis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ullamcorper ac augue.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MAURIS ORCI VARIUS ID DIAM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Sed in risus nibh. In nisl quam, aliquet sed nibh sitamet, faucibus placerat dui. 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scelerisque, luctus rum sed, </a:t>
            </a:r>
            <a:br>
              <a:rPr lang="en-US" sz="2800" dirty="0">
                <a:latin typeface="+mn-lt"/>
                <a:ea typeface="Arial" charset="0"/>
                <a:cs typeface="Arial" charset="0"/>
              </a:rPr>
            </a:br>
            <a:r>
              <a:rPr lang="en-US" sz="2800" dirty="0">
                <a:latin typeface="+mn-lt"/>
                <a:ea typeface="Arial" charset="0"/>
                <a:cs typeface="Arial" charset="0"/>
              </a:rPr>
              <a:t>ut in pulvinar urna in eros posuere.</a:t>
            </a: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800"/>
              </a:spcAft>
              <a:buClr>
                <a:schemeClr val="tx2"/>
              </a:buClr>
              <a:buSzPct val="125000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EUISMOD JUSTO VITAE PURUS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Proin semper ipsum donec semper placerat.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Finibus quam tempor, vitae consectetur.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ea typeface="Arial" charset="0"/>
                <a:cs typeface="Arial" charset="0"/>
              </a:rPr>
              <a:t>Sed in risus nibh. In nisl quam, aliquet sed nibh sitamet, faucibus placerat dui. 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 </a:t>
            </a:r>
          </a:p>
        </p:txBody>
      </p:sp>
      <p:cxnSp>
        <p:nvCxnSpPr>
          <p:cNvPr id="70" name="Horizontal Section Divider" descr="Horizontal Divider">
            <a:extLst>
              <a:ext uri="{FF2B5EF4-FFF2-40B4-BE49-F238E27FC236}">
                <a16:creationId xmlns:a16="http://schemas.microsoft.com/office/drawing/2014/main" id="{CE4095CC-B853-0846-9952-5ABA3CB2D526}"/>
              </a:ext>
            </a:extLst>
          </p:cNvPr>
          <p:cNvCxnSpPr>
            <a:cxnSpLocks/>
          </p:cNvCxnSpPr>
          <p:nvPr/>
        </p:nvCxnSpPr>
        <p:spPr bwMode="auto">
          <a:xfrm>
            <a:off x="32605463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80184DDE-F245-FB45-A17C-7E498C24442B}"/>
              </a:ext>
            </a:extLst>
          </p:cNvPr>
          <p:cNvSpPr txBox="1">
            <a:spLocks/>
          </p:cNvSpPr>
          <p:nvPr/>
        </p:nvSpPr>
        <p:spPr>
          <a:xfrm>
            <a:off x="33500774" y="6111395"/>
            <a:ext cx="9144000" cy="5602471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Praesent ut massa nibh. Duis purus neque, facilisis cursus ultrices vel, ullamcorper ac augue. Donec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Elementum Orci Dignissim: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Proin semper ipsum finibus quam tempor,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consectetur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318" name="Picture Placeholder 317">
            <a:extLst>
              <a:ext uri="{FF2B5EF4-FFF2-40B4-BE49-F238E27FC236}">
                <a16:creationId xmlns:a16="http://schemas.microsoft.com/office/drawing/2014/main" id="{FECBC46B-2007-8C45-BF9C-610E0C278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3543088" y="11896486"/>
            <a:ext cx="8723560" cy="5725686"/>
          </a:xfrm>
        </p:spPr>
        <p:txBody>
          <a:bodyPr/>
          <a:lstStyle/>
          <a:p>
            <a:endParaRPr lang="en-US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5FFEAF9-FDC9-E94D-9AAF-6468E82584F3}"/>
              </a:ext>
            </a:extLst>
          </p:cNvPr>
          <p:cNvSpPr txBox="1"/>
          <p:nvPr/>
        </p:nvSpPr>
        <p:spPr>
          <a:xfrm>
            <a:off x="33475530" y="17993112"/>
            <a:ext cx="9144000" cy="138807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400"/>
              </a:spcAft>
            </a:pPr>
            <a:r>
              <a:rPr lang="en-US" sz="2400" i="1" dirty="0">
                <a:solidFill>
                  <a:schemeClr val="tx2"/>
                </a:solidFill>
                <a:ea typeface="Arial" charset="0"/>
                <a:cs typeface="Arial" charset="0"/>
              </a:rPr>
              <a:t>This is a photo caption style: Arial, size 24, italic style. Mauris orci mi, varius id diam id, egestas auctor enim. Sed in risus nibh. In quam, aliquet set nibh sit amet.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159F851-BAE7-D64A-A1C1-57A3D976F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543087" y="20270828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cknowledgments">
            <a:extLst>
              <a:ext uri="{FF2B5EF4-FFF2-40B4-BE49-F238E27FC236}">
                <a16:creationId xmlns:a16="http://schemas.microsoft.com/office/drawing/2014/main" id="{4A566191-A733-5F48-97FA-3D35EA5E2453}"/>
              </a:ext>
            </a:extLst>
          </p:cNvPr>
          <p:cNvSpPr txBox="1">
            <a:spLocks/>
          </p:cNvSpPr>
          <p:nvPr/>
        </p:nvSpPr>
        <p:spPr>
          <a:xfrm>
            <a:off x="33543086" y="20641096"/>
            <a:ext cx="9144000" cy="379845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Acknowledgments</a:t>
            </a:r>
            <a:endParaRPr lang="en-US" sz="2800" b="1" dirty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2800" dirty="0">
                <a:ea typeface="Arial" charset="0"/>
                <a:cs typeface="Arial" charset="0"/>
              </a:rPr>
              <a:t>Use this area to thank those that have provided any guidance, support, or funding for your research.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altLang="en-US" sz="2800" dirty="0" err="1">
                <a:ea typeface="Arial" charset="0"/>
              </a:rPr>
              <a:t>Mauris</a:t>
            </a:r>
            <a:r>
              <a:rPr lang="en-US" altLang="en-US" sz="2800" dirty="0">
                <a:ea typeface="Arial" charset="0"/>
              </a:rPr>
              <a:t> </a:t>
            </a:r>
            <a:r>
              <a:rPr lang="en-US" altLang="en-US" sz="2800" dirty="0" err="1">
                <a:ea typeface="Arial" charset="0"/>
              </a:rPr>
              <a:t>orci</a:t>
            </a:r>
            <a:r>
              <a:rPr lang="en-US" altLang="en-US" sz="2800" dirty="0">
                <a:ea typeface="Arial" charset="0"/>
              </a:rPr>
              <a:t> mi, </a:t>
            </a:r>
            <a:r>
              <a:rPr lang="en-US" altLang="en-US" sz="2800" dirty="0" err="1">
                <a:ea typeface="Arial" charset="0"/>
              </a:rPr>
              <a:t>varius</a:t>
            </a:r>
            <a:r>
              <a:rPr lang="en-US" altLang="en-US" sz="2800" dirty="0">
                <a:ea typeface="Arial" charset="0"/>
              </a:rPr>
              <a:t> id diam id, </a:t>
            </a:r>
            <a:r>
              <a:rPr lang="en-US" altLang="en-US" sz="2800" dirty="0" err="1">
                <a:ea typeface="Arial" charset="0"/>
              </a:rPr>
              <a:t>egestas</a:t>
            </a:r>
            <a:r>
              <a:rPr lang="en-US" altLang="en-US" sz="2800" dirty="0">
                <a:ea typeface="Arial" charset="0"/>
              </a:rPr>
              <a:t> auctor </a:t>
            </a:r>
            <a:r>
              <a:rPr lang="en-US" altLang="en-US" sz="2800" dirty="0" err="1">
                <a:ea typeface="Arial" charset="0"/>
              </a:rPr>
              <a:t>enim</a:t>
            </a:r>
            <a:r>
              <a:rPr lang="en-US" altLang="en-US" sz="2800" dirty="0">
                <a:ea typeface="Arial" charset="0"/>
              </a:rPr>
              <a:t>. </a:t>
            </a:r>
            <a:r>
              <a:rPr lang="en-US" sz="2800" dirty="0" err="1">
                <a:ea typeface="Arial" charset="0"/>
                <a:cs typeface="Arial" charset="0"/>
              </a:rPr>
              <a:t>purus</a:t>
            </a:r>
            <a:r>
              <a:rPr lang="en-US" sz="2800" dirty="0">
                <a:ea typeface="Arial" charset="0"/>
                <a:cs typeface="Arial" charset="0"/>
              </a:rPr>
              <a:t> </a:t>
            </a:r>
            <a:r>
              <a:rPr lang="en-US" sz="2800" dirty="0" err="1">
                <a:ea typeface="Arial" charset="0"/>
                <a:cs typeface="Arial" charset="0"/>
              </a:rPr>
              <a:t>neque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facilisis</a:t>
            </a:r>
            <a:r>
              <a:rPr lang="en-US" sz="2800" dirty="0">
                <a:ea typeface="Arial" charset="0"/>
                <a:cs typeface="Arial" charset="0"/>
              </a:rPr>
              <a:t>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ullamcorper</a:t>
            </a:r>
            <a:r>
              <a:rPr lang="en-US" sz="2800" dirty="0">
                <a:ea typeface="Arial" charset="0"/>
                <a:cs typeface="Arial" charset="0"/>
              </a:rPr>
              <a:t> ac </a:t>
            </a:r>
            <a:r>
              <a:rPr lang="en-US" sz="2800" dirty="0" err="1">
                <a:ea typeface="Arial" charset="0"/>
                <a:cs typeface="Arial" charset="0"/>
              </a:rPr>
              <a:t>augue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endParaRPr lang="en-US" sz="2800" dirty="0">
              <a:ea typeface="Arial" charset="0"/>
              <a:cs typeface="Arial" charset="0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2E05EAF-30A4-8A46-A8CF-724C487A3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543087" y="25139316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ferences">
            <a:extLst>
              <a:ext uri="{FF2B5EF4-FFF2-40B4-BE49-F238E27FC236}">
                <a16:creationId xmlns:a16="http://schemas.microsoft.com/office/drawing/2014/main" id="{3CC28FEA-FD1D-744B-A9E2-B8480D75F0CF}"/>
              </a:ext>
            </a:extLst>
          </p:cNvPr>
          <p:cNvSpPr txBox="1">
            <a:spLocks/>
          </p:cNvSpPr>
          <p:nvPr/>
        </p:nvSpPr>
        <p:spPr>
          <a:xfrm>
            <a:off x="33543086" y="25509584"/>
            <a:ext cx="9144000" cy="371173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References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Phasellus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nec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lectus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bibendum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posuere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nibh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id, lacinia magna 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Mauris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orci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mi,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varius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 diam id,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egestas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auctor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enim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Duis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tincidunt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tortor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sollicitudin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magna</a:t>
            </a:r>
          </a:p>
        </p:txBody>
      </p:sp>
      <p:sp>
        <p:nvSpPr>
          <p:cNvPr id="151" name="Unit name">
            <a:extLst>
              <a:ext uri="{FF2B5EF4-FFF2-40B4-BE49-F238E27FC236}">
                <a16:creationId xmlns:a16="http://schemas.microsoft.com/office/drawing/2014/main" id="{B343D220-71AE-9F49-AAF0-9365E378A63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870170" y="31426150"/>
            <a:ext cx="22098000" cy="10509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Add unit name here</a:t>
            </a:r>
          </a:p>
        </p:txBody>
      </p:sp>
    </p:spTree>
    <p:extLst>
      <p:ext uri="{BB962C8B-B14F-4D97-AF65-F5344CB8AC3E}">
        <p14:creationId xmlns:p14="http://schemas.microsoft.com/office/powerpoint/2010/main" val="278037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itle 291">
            <a:extLst>
              <a:ext uri="{FF2B5EF4-FFF2-40B4-BE49-F238E27FC236}">
                <a16:creationId xmlns:a16="http://schemas.microsoft.com/office/drawing/2014/main" id="{88570F26-AB79-504A-8858-4501DCE1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50" y="1436688"/>
            <a:ext cx="38727062" cy="1411287"/>
          </a:xfrm>
        </p:spPr>
        <p:txBody>
          <a:bodyPr/>
          <a:lstStyle/>
          <a:p>
            <a:r>
              <a:rPr lang="en-US" dirty="0"/>
              <a:t>ACADEMIC RESEARCH POSTER TEMPLATE (3 column)</a:t>
            </a:r>
            <a:br>
              <a:rPr lang="en-US" dirty="0"/>
            </a:br>
            <a:endParaRPr lang="en-US" dirty="0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EB393EAD-E503-3D4B-B618-811F2BC14D1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28550" y="2847975"/>
            <a:ext cx="38727062" cy="1050925"/>
          </a:xfrm>
        </p:spPr>
        <p:txBody>
          <a:bodyPr/>
          <a:lstStyle/>
          <a:p>
            <a:r>
              <a:rPr lang="en-US" dirty="0"/>
              <a:t>Subtitle for Academic Research Poster (48x36 inches)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13B9D7AA-93F5-CA4B-9D34-40D48C8F5B7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28550" y="4217988"/>
            <a:ext cx="38727062" cy="719137"/>
          </a:xfrm>
        </p:spPr>
        <p:txBody>
          <a:bodyPr/>
          <a:lstStyle/>
          <a:p>
            <a:r>
              <a:rPr lang="en-US" dirty="0"/>
              <a:t>Presenter name and the name of the people who contributed to this presentation</a:t>
            </a:r>
          </a:p>
        </p:txBody>
      </p:sp>
      <p:sp>
        <p:nvSpPr>
          <p:cNvPr id="119" name="Text Placeholder 14">
            <a:extLst>
              <a:ext uri="{FF2B5EF4-FFF2-40B4-BE49-F238E27FC236}">
                <a16:creationId xmlns:a16="http://schemas.microsoft.com/office/drawing/2014/main" id="{BDBDE9B8-0C6F-CC41-99FF-80ED5251E095}"/>
              </a:ext>
            </a:extLst>
          </p:cNvPr>
          <p:cNvSpPr txBox="1">
            <a:spLocks/>
          </p:cNvSpPr>
          <p:nvPr/>
        </p:nvSpPr>
        <p:spPr>
          <a:xfrm>
            <a:off x="1624552" y="6111396"/>
            <a:ext cx="11054738" cy="83617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Introduction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+mn-lt"/>
                <a:ea typeface="+mn-ea"/>
                <a:cs typeface="Georgia" charset="0"/>
              </a:rPr>
              <a:t>This editable template is in the most common poster size (48x36 inches) </a:t>
            </a:r>
            <a:r>
              <a:rPr lang="en-US" altLang="ja-JP" sz="2800" dirty="0">
                <a:latin typeface="+mn-lt"/>
                <a:ea typeface="+mn-ea"/>
                <a:cs typeface="Georgia" charset="0"/>
              </a:rPr>
              <a:t>and orientation (horizontal) and </a:t>
            </a:r>
            <a:r>
              <a:rPr lang="en-US" altLang="en-US" sz="2800" dirty="0">
                <a:latin typeface="+mn-lt"/>
                <a:ea typeface="+mn-ea"/>
              </a:rPr>
              <a:t>is intended to be printed for research presentations.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TEXT INFORMATION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Body text used throughout is set to Arial, size 28.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text boxes provided to type text or copy and paste from another document.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Increase and decrease your view size as needed to see all of the sections of your poster.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Avoid using text smaller than size 24, except for captions or legends under pictures or graphs.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1B45F0A-3FB7-E64D-8AD9-EC1DF4C7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51050" y="15041210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Graphic Elements">
            <a:extLst>
              <a:ext uri="{FF2B5EF4-FFF2-40B4-BE49-F238E27FC236}">
                <a16:creationId xmlns:a16="http://schemas.microsoft.com/office/drawing/2014/main" id="{264C95D4-EC7F-274B-BA48-1FD9D6284868}"/>
              </a:ext>
            </a:extLst>
          </p:cNvPr>
          <p:cNvSpPr txBox="1">
            <a:spLocks/>
          </p:cNvSpPr>
          <p:nvPr/>
        </p:nvSpPr>
        <p:spPr>
          <a:xfrm>
            <a:off x="1622453" y="15420893"/>
            <a:ext cx="9619186" cy="191262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Graphic Elements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number and letter symbols in the graphic element section as a way to reference specific graphs or images.  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777251F-E2BA-9346-A915-5CF46FFD8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94914" y="25115473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4C80770E-32A3-5E49-A5A6-AEE1C60724B2}"/>
              </a:ext>
            </a:extLst>
          </p:cNvPr>
          <p:cNvSpPr txBox="1">
            <a:spLocks/>
          </p:cNvSpPr>
          <p:nvPr/>
        </p:nvSpPr>
        <p:spPr>
          <a:xfrm>
            <a:off x="1594914" y="25482142"/>
            <a:ext cx="11054738" cy="458828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ut, in. Sed in risus nibh. In nisl quam, aliquet sed nibh sit amet, faucibus.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MAURIS ORCI VARIUS ID DIAM</a:t>
            </a:r>
            <a:endParaRPr lang="en-US" sz="2800" dirty="0">
              <a:ea typeface="Arial" charset="0"/>
              <a:cs typeface="Arial" charset="0"/>
            </a:endParaRP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ea typeface="Arial" charset="0"/>
                <a:cs typeface="Arial" charset="0"/>
              </a:rPr>
              <a:t>Fusce quis augue scelerisque, luctus rum sed, </a:t>
            </a:r>
            <a:br>
              <a:rPr lang="en-US" sz="2800" dirty="0">
                <a:ea typeface="Arial" charset="0"/>
                <a:cs typeface="Arial" charset="0"/>
              </a:rPr>
            </a:br>
            <a:r>
              <a:rPr lang="en-US" sz="2800" dirty="0">
                <a:ea typeface="Arial" charset="0"/>
                <a:cs typeface="Arial" charset="0"/>
              </a:rPr>
              <a:t>ut in pulvinar urna in eros posuere.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 </a:t>
            </a:r>
          </a:p>
        </p:txBody>
      </p:sp>
      <p:sp>
        <p:nvSpPr>
          <p:cNvPr id="118" name="Content Placeholder 9">
            <a:extLst>
              <a:ext uri="{FF2B5EF4-FFF2-40B4-BE49-F238E27FC236}">
                <a16:creationId xmlns:a16="http://schemas.microsoft.com/office/drawing/2014/main" id="{09F2AED5-6F98-BE49-BB47-854F1E2A5064}"/>
              </a:ext>
            </a:extLst>
          </p:cNvPr>
          <p:cNvSpPr txBox="1">
            <a:spLocks/>
          </p:cNvSpPr>
          <p:nvPr/>
        </p:nvSpPr>
        <p:spPr>
          <a:xfrm>
            <a:off x="14304025" y="6111396"/>
            <a:ext cx="15415858" cy="3772290"/>
          </a:xfrm>
          <a:prstGeom prst="rect">
            <a:avLst/>
          </a:prstGeom>
        </p:spPr>
        <p:txBody>
          <a:bodyPr/>
          <a:lstStyle>
            <a:lvl1pPr marL="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Arial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91440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137160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64592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92024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tabLst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400" b="1" dirty="0">
                <a:latin typeface="+mj-lt"/>
              </a:rPr>
              <a:t>Section Header</a:t>
            </a:r>
          </a:p>
          <a:p>
            <a:pPr>
              <a:lnSpc>
                <a:spcPct val="130000"/>
              </a:lnSpc>
              <a:spcAft>
                <a:spcPts val="1200"/>
              </a:spcAft>
              <a:defRPr/>
            </a:pPr>
            <a:r>
              <a:rPr lang="en-US" dirty="0">
                <a:latin typeface="+mn-lt"/>
              </a:rPr>
              <a:t>Mauris orci mi, varius id diam id, egestas auctor enim. Praesent ut massa nibh. 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Sed in risus nibh. In nisl quam, aliquet sed nibh sitamet, faucibus placerat dui.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Fusce quis augue scelerisque, luctus rum sed, ut dolor. pulvinar urna in eros posuere. </a:t>
            </a:r>
          </a:p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121" name="A" descr="A">
            <a:extLst>
              <a:ext uri="{FF2B5EF4-FFF2-40B4-BE49-F238E27FC236}">
                <a16:creationId xmlns:a16="http://schemas.microsoft.com/office/drawing/2014/main" id="{942CCC67-17BF-7448-8794-0774EF7DD61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4304025" y="10125114"/>
            <a:ext cx="707508" cy="707508"/>
          </a:xfrm>
          <a:prstGeom prst="rect">
            <a:avLst/>
          </a:prstGeom>
        </p:spPr>
      </p:pic>
      <p:graphicFrame>
        <p:nvGraphicFramePr>
          <p:cNvPr id="164" name="Chart A" descr="Chart A. This chart is a placeholder. Please add your own alt text. ">
            <a:extLst>
              <a:ext uri="{FF2B5EF4-FFF2-40B4-BE49-F238E27FC236}">
                <a16:creationId xmlns:a16="http://schemas.microsoft.com/office/drawing/2014/main" id="{3BFE5279-F6B1-894A-B585-69E280ABD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9872835"/>
              </p:ext>
            </p:extLst>
          </p:nvPr>
        </p:nvGraphicFramePr>
        <p:xfrm>
          <a:off x="15342415" y="10140327"/>
          <a:ext cx="13862530" cy="5771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2" name="B" descr="B">
            <a:extLst>
              <a:ext uri="{FF2B5EF4-FFF2-40B4-BE49-F238E27FC236}">
                <a16:creationId xmlns:a16="http://schemas.microsoft.com/office/drawing/2014/main" id="{AA56D87C-432A-F045-99DD-D9B12E6B451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4304025" y="16365960"/>
            <a:ext cx="707508" cy="707508"/>
          </a:xfrm>
          <a:prstGeom prst="rect">
            <a:avLst/>
          </a:prstGeom>
        </p:spPr>
      </p:pic>
      <p:graphicFrame>
        <p:nvGraphicFramePr>
          <p:cNvPr id="166" name="Chart B" descr="Chart B. This chart is a placeholder. Please add your own alt text. ">
            <a:extLst>
              <a:ext uri="{FF2B5EF4-FFF2-40B4-BE49-F238E27FC236}">
                <a16:creationId xmlns:a16="http://schemas.microsoft.com/office/drawing/2014/main" id="{29000324-FCFD-CB4C-A6E6-6E3789BC8B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969505"/>
              </p:ext>
            </p:extLst>
          </p:nvPr>
        </p:nvGraphicFramePr>
        <p:xfrm>
          <a:off x="15066572" y="16453405"/>
          <a:ext cx="5941176" cy="561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76" name="Horizontal Section Divider" descr="Horizontal Divider">
            <a:extLst>
              <a:ext uri="{FF2B5EF4-FFF2-40B4-BE49-F238E27FC236}">
                <a16:creationId xmlns:a16="http://schemas.microsoft.com/office/drawing/2014/main" id="{B732AAAF-A9C2-0348-8B0B-7823CD701099}"/>
              </a:ext>
            </a:extLst>
          </p:cNvPr>
          <p:cNvCxnSpPr>
            <a:cxnSpLocks/>
          </p:cNvCxnSpPr>
          <p:nvPr/>
        </p:nvCxnSpPr>
        <p:spPr bwMode="auto">
          <a:xfrm>
            <a:off x="21480680" y="16352489"/>
            <a:ext cx="0" cy="5719659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3" name="C" descr="C">
            <a:extLst>
              <a:ext uri="{FF2B5EF4-FFF2-40B4-BE49-F238E27FC236}">
                <a16:creationId xmlns:a16="http://schemas.microsoft.com/office/drawing/2014/main" id="{BAB92D95-496F-D849-8662-A4F190F5716D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2825641" y="16371550"/>
            <a:ext cx="707508" cy="707508"/>
          </a:xfrm>
          <a:prstGeom prst="rect">
            <a:avLst/>
          </a:prstGeom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EB688CE5-F0D7-AC47-90F6-815AA1E290F2}"/>
              </a:ext>
            </a:extLst>
          </p:cNvPr>
          <p:cNvSpPr txBox="1"/>
          <p:nvPr/>
        </p:nvSpPr>
        <p:spPr>
          <a:xfrm>
            <a:off x="23965748" y="16352489"/>
            <a:ext cx="4389120" cy="6750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spcAft>
                <a:spcPts val="1400"/>
              </a:spcAft>
            </a:pPr>
            <a:r>
              <a:rPr lang="en-US" sz="3200" b="1" dirty="0">
                <a:cs typeface="Georgia" charset="0"/>
              </a:rPr>
              <a:t>Chart Title</a:t>
            </a:r>
          </a:p>
        </p:txBody>
      </p:sp>
      <p:graphicFrame>
        <p:nvGraphicFramePr>
          <p:cNvPr id="69" name="Chart C" descr="Chart E">
            <a:extLst>
              <a:ext uri="{FF2B5EF4-FFF2-40B4-BE49-F238E27FC236}">
                <a16:creationId xmlns:a16="http://schemas.microsoft.com/office/drawing/2014/main" id="{9958DD98-D4F6-A344-A353-E7F83CAAD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854495"/>
              </p:ext>
            </p:extLst>
          </p:nvPr>
        </p:nvGraphicFramePr>
        <p:xfrm>
          <a:off x="22869551" y="17275131"/>
          <a:ext cx="6628004" cy="419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43E7DE3-CAA6-134C-9147-6A96C1ABF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331733" y="22829928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Placeholder 14">
            <a:extLst>
              <a:ext uri="{FF2B5EF4-FFF2-40B4-BE49-F238E27FC236}">
                <a16:creationId xmlns:a16="http://schemas.microsoft.com/office/drawing/2014/main" id="{F49A4787-9719-414C-BC45-15D43839F319}"/>
              </a:ext>
            </a:extLst>
          </p:cNvPr>
          <p:cNvSpPr txBox="1">
            <a:spLocks/>
          </p:cNvSpPr>
          <p:nvPr/>
        </p:nvSpPr>
        <p:spPr>
          <a:xfrm>
            <a:off x="14304024" y="23167833"/>
            <a:ext cx="15415859" cy="262419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 massa nibh. Duis purus neque, facilisis cursus ultrices vel, ullamcorper ac augue. Donec semper lorem vitae urna.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74" name="Data Table " descr="This table is a placeholder. Please add your own alt text. ">
            <a:extLst>
              <a:ext uri="{FF2B5EF4-FFF2-40B4-BE49-F238E27FC236}">
                <a16:creationId xmlns:a16="http://schemas.microsoft.com/office/drawing/2014/main" id="{0AD7CFD7-7A60-0E4B-A83B-44CA18656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100096"/>
              </p:ext>
            </p:extLst>
          </p:nvPr>
        </p:nvGraphicFramePr>
        <p:xfrm>
          <a:off x="14368028" y="25947762"/>
          <a:ext cx="15351876" cy="388145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37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2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n>
                            <a:noFill/>
                            <a:prstDash val="dash"/>
                          </a:ln>
                          <a:solidFill>
                            <a:schemeClr val="tx1"/>
                          </a:solidFill>
                        </a:rPr>
                        <a:t>Table Title</a:t>
                      </a:r>
                      <a:endParaRPr lang="en-US" sz="32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7.99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5.77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6.44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0" name="Text Placeholder 14">
            <a:extLst>
              <a:ext uri="{FF2B5EF4-FFF2-40B4-BE49-F238E27FC236}">
                <a16:creationId xmlns:a16="http://schemas.microsoft.com/office/drawing/2014/main" id="{10387719-89D9-594C-B5D8-C267A31CEC83}"/>
              </a:ext>
            </a:extLst>
          </p:cNvPr>
          <p:cNvSpPr txBox="1">
            <a:spLocks/>
          </p:cNvSpPr>
          <p:nvPr/>
        </p:nvSpPr>
        <p:spPr>
          <a:xfrm>
            <a:off x="31274814" y="6111397"/>
            <a:ext cx="11054738" cy="472122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Mauris orci mi, varius id diam id, egestas auctor enim. Praesent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ut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ullamcorper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ac augue. Donec semper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Curabitur Accumsan Nulla: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urna scelerisque, luctus rum sed, ut dolor in pulvinar in eros.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5AAD8D7-5220-3443-80F2-71012F80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11640222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80184DDE-F245-FB45-A17C-7E498C24442B}"/>
              </a:ext>
            </a:extLst>
          </p:cNvPr>
          <p:cNvSpPr txBox="1">
            <a:spLocks/>
          </p:cNvSpPr>
          <p:nvPr/>
        </p:nvSpPr>
        <p:spPr>
          <a:xfrm>
            <a:off x="31274814" y="12006891"/>
            <a:ext cx="11054738" cy="229575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Praesent ut, in congue massa tristique. Sed in risus nibh. In nisl quam, </a:t>
            </a:r>
            <a:r>
              <a:rPr lang="en-US" altLang="en-US" sz="2800" dirty="0" err="1">
                <a:latin typeface="+mn-lt"/>
                <a:ea typeface="Arial" charset="0"/>
              </a:rPr>
              <a:t>aliquet</a:t>
            </a:r>
            <a:r>
              <a:rPr lang="en-US" altLang="en-US" sz="2800" dirty="0">
                <a:latin typeface="+mn-lt"/>
                <a:ea typeface="Arial" charset="0"/>
              </a:rPr>
              <a:t> sed.</a:t>
            </a:r>
          </a:p>
        </p:txBody>
      </p:sp>
      <p:sp>
        <p:nvSpPr>
          <p:cNvPr id="318" name="Picture Placeholder 317">
            <a:extLst>
              <a:ext uri="{FF2B5EF4-FFF2-40B4-BE49-F238E27FC236}">
                <a16:creationId xmlns:a16="http://schemas.microsoft.com/office/drawing/2014/main" id="{FECBC46B-2007-8C45-BF9C-610E0C278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351014" y="14831999"/>
            <a:ext cx="10795583" cy="5079535"/>
          </a:xfrm>
        </p:spPr>
        <p:txBody>
          <a:bodyPr/>
          <a:lstStyle/>
          <a:p>
            <a:endParaRPr lang="en-US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5FFEAF9-FDC9-E94D-9AAF-6468E82584F3}"/>
              </a:ext>
            </a:extLst>
          </p:cNvPr>
          <p:cNvSpPr txBox="1"/>
          <p:nvPr/>
        </p:nvSpPr>
        <p:spPr>
          <a:xfrm>
            <a:off x="31274814" y="20084319"/>
            <a:ext cx="10998705" cy="138114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400"/>
              </a:spcAft>
            </a:pPr>
            <a:r>
              <a:rPr lang="en-US" sz="2400" i="1" dirty="0">
                <a:solidFill>
                  <a:schemeClr val="tx2"/>
                </a:solidFill>
                <a:ea typeface="Arial" charset="0"/>
                <a:cs typeface="Arial" charset="0"/>
              </a:rPr>
              <a:t>This is a photo caption style: Arial, size 24, italic style. Mauris orci mi, varius id diam id, egestas auctor enim. Sed in risus nibh. In quam, aliquet set nibh sit amet.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2E05EAF-30A4-8A46-A8CF-724C487A3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21660659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cknowledgments">
            <a:extLst>
              <a:ext uri="{FF2B5EF4-FFF2-40B4-BE49-F238E27FC236}">
                <a16:creationId xmlns:a16="http://schemas.microsoft.com/office/drawing/2014/main" id="{3CC28FEA-FD1D-744B-A9E2-B8480D75F0CF}"/>
              </a:ext>
            </a:extLst>
          </p:cNvPr>
          <p:cNvSpPr txBox="1">
            <a:spLocks/>
          </p:cNvSpPr>
          <p:nvPr/>
        </p:nvSpPr>
        <p:spPr>
          <a:xfrm>
            <a:off x="31274814" y="22030927"/>
            <a:ext cx="11054738" cy="3732767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Acknowledgments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2800" dirty="0">
                <a:ea typeface="Arial" charset="0"/>
                <a:cs typeface="Arial" charset="0"/>
              </a:rPr>
              <a:t>Use this area to thank those that have provided any guidance, support, or funding for your research.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altLang="en-US" sz="2800" dirty="0" err="1">
                <a:ea typeface="Arial" charset="0"/>
              </a:rPr>
              <a:t>Mauris</a:t>
            </a:r>
            <a:r>
              <a:rPr lang="en-US" altLang="en-US" sz="2800" dirty="0">
                <a:ea typeface="Arial" charset="0"/>
              </a:rPr>
              <a:t> </a:t>
            </a:r>
            <a:r>
              <a:rPr lang="en-US" altLang="en-US" sz="2800" dirty="0" err="1">
                <a:ea typeface="Arial" charset="0"/>
              </a:rPr>
              <a:t>orci</a:t>
            </a:r>
            <a:r>
              <a:rPr lang="en-US" altLang="en-US" sz="2800" dirty="0">
                <a:ea typeface="Arial" charset="0"/>
              </a:rPr>
              <a:t> mi, </a:t>
            </a:r>
            <a:r>
              <a:rPr lang="en-US" altLang="en-US" sz="2800" dirty="0" err="1">
                <a:ea typeface="Arial" charset="0"/>
              </a:rPr>
              <a:t>varius</a:t>
            </a:r>
            <a:r>
              <a:rPr lang="en-US" altLang="en-US" sz="2800" dirty="0">
                <a:ea typeface="Arial" charset="0"/>
              </a:rPr>
              <a:t> id diam id, </a:t>
            </a:r>
            <a:r>
              <a:rPr lang="en-US" altLang="en-US" sz="2800" dirty="0" err="1">
                <a:ea typeface="Arial" charset="0"/>
              </a:rPr>
              <a:t>egestas</a:t>
            </a:r>
            <a:r>
              <a:rPr lang="en-US" altLang="en-US" sz="2800" dirty="0">
                <a:ea typeface="Arial" charset="0"/>
              </a:rPr>
              <a:t> auctor </a:t>
            </a:r>
            <a:r>
              <a:rPr lang="en-US" altLang="en-US" sz="2800" dirty="0" err="1">
                <a:ea typeface="Arial" charset="0"/>
              </a:rPr>
              <a:t>enim</a:t>
            </a:r>
            <a:r>
              <a:rPr lang="en-US" altLang="en-US" sz="2800" dirty="0">
                <a:ea typeface="Arial" charset="0"/>
              </a:rPr>
              <a:t>. </a:t>
            </a:r>
            <a:r>
              <a:rPr lang="en-US" sz="2800" dirty="0" err="1">
                <a:ea typeface="Arial" charset="0"/>
                <a:cs typeface="Arial" charset="0"/>
              </a:rPr>
              <a:t>purus</a:t>
            </a:r>
            <a:r>
              <a:rPr lang="en-US" sz="2800" dirty="0">
                <a:ea typeface="Arial" charset="0"/>
                <a:cs typeface="Arial" charset="0"/>
              </a:rPr>
              <a:t> </a:t>
            </a:r>
            <a:r>
              <a:rPr lang="en-US" sz="2800" dirty="0" err="1">
                <a:ea typeface="Arial" charset="0"/>
                <a:cs typeface="Arial" charset="0"/>
              </a:rPr>
              <a:t>neque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facilisis</a:t>
            </a:r>
            <a:r>
              <a:rPr lang="en-US" sz="2800" dirty="0">
                <a:ea typeface="Arial" charset="0"/>
                <a:cs typeface="Arial" charset="0"/>
              </a:rPr>
              <a:t>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ullamcorper</a:t>
            </a:r>
            <a:r>
              <a:rPr lang="en-US" sz="2800" dirty="0">
                <a:ea typeface="Arial" charset="0"/>
                <a:cs typeface="Arial" charset="0"/>
              </a:rPr>
              <a:t> ac </a:t>
            </a:r>
            <a:r>
              <a:rPr lang="en-US" sz="2800" dirty="0" err="1">
                <a:ea typeface="Arial" charset="0"/>
                <a:cs typeface="Arial" charset="0"/>
              </a:rPr>
              <a:t>augue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endParaRPr lang="en-US" sz="2800" dirty="0">
              <a:ea typeface="Arial" charset="0"/>
              <a:cs typeface="Arial" charset="0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FDE7F48-986B-1046-8667-6DF78CC6B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274814" y="26293046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ferences">
            <a:extLst>
              <a:ext uri="{FF2B5EF4-FFF2-40B4-BE49-F238E27FC236}">
                <a16:creationId xmlns:a16="http://schemas.microsoft.com/office/drawing/2014/main" id="{9394BCED-FB23-0444-A4D0-6FBF2B4652DA}"/>
              </a:ext>
            </a:extLst>
          </p:cNvPr>
          <p:cNvSpPr txBox="1">
            <a:spLocks/>
          </p:cNvSpPr>
          <p:nvPr/>
        </p:nvSpPr>
        <p:spPr>
          <a:xfrm>
            <a:off x="31274814" y="26663314"/>
            <a:ext cx="11054738" cy="3165905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References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Phasellus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nec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lectus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bibendum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posuere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nibh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id, lacinia magna 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Mauris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orci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mi,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varius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 diam id,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egestas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auctor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enim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Duis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tincidunt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tortor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sollicitudin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magna.</a:t>
            </a:r>
          </a:p>
        </p:txBody>
      </p:sp>
      <p:sp>
        <p:nvSpPr>
          <p:cNvPr id="151" name="Unit name">
            <a:extLst>
              <a:ext uri="{FF2B5EF4-FFF2-40B4-BE49-F238E27FC236}">
                <a16:creationId xmlns:a16="http://schemas.microsoft.com/office/drawing/2014/main" id="{B343D220-71AE-9F49-AAF0-9365E378A63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870170" y="31426150"/>
            <a:ext cx="22098000" cy="10509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Add unit name here</a:t>
            </a:r>
          </a:p>
        </p:txBody>
      </p:sp>
      <p:pic>
        <p:nvPicPr>
          <p:cNvPr id="2" name="1" descr="1">
            <a:extLst>
              <a:ext uri="{FF2B5EF4-FFF2-40B4-BE49-F238E27FC236}">
                <a16:creationId xmlns:a16="http://schemas.microsoft.com/office/drawing/2014/main" id="{B099D337-A781-9321-2D30-CF504A505CF3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23134" y="18049385"/>
            <a:ext cx="707508" cy="707508"/>
          </a:xfrm>
          <a:prstGeom prst="rect">
            <a:avLst/>
          </a:prstGeom>
        </p:spPr>
      </p:pic>
      <p:pic>
        <p:nvPicPr>
          <p:cNvPr id="3" name="2" descr="2">
            <a:extLst>
              <a:ext uri="{FF2B5EF4-FFF2-40B4-BE49-F238E27FC236}">
                <a16:creationId xmlns:a16="http://schemas.microsoft.com/office/drawing/2014/main" id="{4DA03128-4B44-2F4F-2C5D-BBC4367824AC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15532" y="19204027"/>
            <a:ext cx="707508" cy="707508"/>
          </a:xfrm>
          <a:prstGeom prst="rect">
            <a:avLst/>
          </a:prstGeom>
        </p:spPr>
      </p:pic>
      <p:pic>
        <p:nvPicPr>
          <p:cNvPr id="4" name="3" descr="3">
            <a:extLst>
              <a:ext uri="{FF2B5EF4-FFF2-40B4-BE49-F238E27FC236}">
                <a16:creationId xmlns:a16="http://schemas.microsoft.com/office/drawing/2014/main" id="{865F4F45-073B-0722-91D0-4B554844A0B2}"/>
              </a:ext>
            </a:extLst>
          </p:cNvPr>
          <p:cNvPicPr>
            <a:picLocks noChangeAspect="1"/>
          </p:cNvPicPr>
          <p:nvPr/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19333" y="20266798"/>
            <a:ext cx="707508" cy="707508"/>
          </a:xfrm>
          <a:prstGeom prst="rect">
            <a:avLst/>
          </a:prstGeom>
        </p:spPr>
      </p:pic>
      <p:pic>
        <p:nvPicPr>
          <p:cNvPr id="5" name="4" descr="4">
            <a:extLst>
              <a:ext uri="{FF2B5EF4-FFF2-40B4-BE49-F238E27FC236}">
                <a16:creationId xmlns:a16="http://schemas.microsoft.com/office/drawing/2014/main" id="{2BCE40A8-3CB8-7E72-9877-EE13024CB558}"/>
              </a:ext>
            </a:extLst>
          </p:cNvPr>
          <p:cNvPicPr>
            <a:picLocks noChangeAspect="1"/>
          </p:cNvPicPr>
          <p:nvPr/>
        </p:nvPicPr>
        <p:blipFill>
          <a:blip r:embed="rId1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34539" y="21296241"/>
            <a:ext cx="707508" cy="707508"/>
          </a:xfrm>
          <a:prstGeom prst="rect">
            <a:avLst/>
          </a:prstGeom>
        </p:spPr>
      </p:pic>
      <p:pic>
        <p:nvPicPr>
          <p:cNvPr id="6" name="5" descr="5">
            <a:extLst>
              <a:ext uri="{FF2B5EF4-FFF2-40B4-BE49-F238E27FC236}">
                <a16:creationId xmlns:a16="http://schemas.microsoft.com/office/drawing/2014/main" id="{DF5B6558-B712-0016-5B41-6036C07DFAA6}"/>
              </a:ext>
            </a:extLst>
          </p:cNvPr>
          <p:cNvPicPr>
            <a:picLocks noChangeAspect="1"/>
          </p:cNvPicPr>
          <p:nvPr/>
        </p:nvPicPr>
        <p:blipFill>
          <a:blip r:embed="rId1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26935" y="22361570"/>
            <a:ext cx="707508" cy="707508"/>
          </a:xfrm>
          <a:prstGeom prst="rect">
            <a:avLst/>
          </a:prstGeom>
        </p:spPr>
      </p:pic>
      <p:pic>
        <p:nvPicPr>
          <p:cNvPr id="7" name="6" descr="6">
            <a:extLst>
              <a:ext uri="{FF2B5EF4-FFF2-40B4-BE49-F238E27FC236}">
                <a16:creationId xmlns:a16="http://schemas.microsoft.com/office/drawing/2014/main" id="{2F32F666-2A9C-F41E-0FC4-63586AAF7E6F}"/>
              </a:ext>
            </a:extLst>
          </p:cNvPr>
          <p:cNvPicPr>
            <a:picLocks noChangeAspect="1"/>
          </p:cNvPicPr>
          <p:nvPr/>
        </p:nvPicPr>
        <p:blipFill>
          <a:blip r:embed="rId1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1930736" y="23480455"/>
            <a:ext cx="707508" cy="707508"/>
          </a:xfrm>
          <a:prstGeom prst="rect">
            <a:avLst/>
          </a:prstGeom>
        </p:spPr>
      </p:pic>
      <p:pic>
        <p:nvPicPr>
          <p:cNvPr id="8" name="7" descr="7">
            <a:extLst>
              <a:ext uri="{FF2B5EF4-FFF2-40B4-BE49-F238E27FC236}">
                <a16:creationId xmlns:a16="http://schemas.microsoft.com/office/drawing/2014/main" id="{5ACD0F30-2A83-594B-8401-400374517089}"/>
              </a:ext>
            </a:extLst>
          </p:cNvPr>
          <p:cNvPicPr>
            <a:picLocks noChangeAspect="1"/>
          </p:cNvPicPr>
          <p:nvPr/>
        </p:nvPicPr>
        <p:blipFill>
          <a:blip r:embed="rId1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208879" y="18049385"/>
            <a:ext cx="707508" cy="707508"/>
          </a:xfrm>
          <a:prstGeom prst="rect">
            <a:avLst/>
          </a:prstGeom>
        </p:spPr>
      </p:pic>
      <p:pic>
        <p:nvPicPr>
          <p:cNvPr id="9" name="8" descr="8">
            <a:extLst>
              <a:ext uri="{FF2B5EF4-FFF2-40B4-BE49-F238E27FC236}">
                <a16:creationId xmlns:a16="http://schemas.microsoft.com/office/drawing/2014/main" id="{8DC2B11B-AB80-6C8F-B929-44575B2EE518}"/>
              </a:ext>
            </a:extLst>
          </p:cNvPr>
          <p:cNvPicPr>
            <a:picLocks noChangeAspect="1"/>
          </p:cNvPicPr>
          <p:nvPr/>
        </p:nvPicPr>
        <p:blipFill>
          <a:blip r:embed="rId2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208879" y="19204027"/>
            <a:ext cx="707508" cy="707508"/>
          </a:xfrm>
          <a:prstGeom prst="rect">
            <a:avLst/>
          </a:prstGeom>
        </p:spPr>
      </p:pic>
      <p:pic>
        <p:nvPicPr>
          <p:cNvPr id="10" name="9" descr="9">
            <a:extLst>
              <a:ext uri="{FF2B5EF4-FFF2-40B4-BE49-F238E27FC236}">
                <a16:creationId xmlns:a16="http://schemas.microsoft.com/office/drawing/2014/main" id="{28F16A54-BF39-8641-4526-B218BF512DE1}"/>
              </a:ext>
            </a:extLst>
          </p:cNvPr>
          <p:cNvPicPr>
            <a:picLocks noChangeAspect="1"/>
          </p:cNvPicPr>
          <p:nvPr/>
        </p:nvPicPr>
        <p:blipFill>
          <a:blip r:embed="rId2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208879" y="20266798"/>
            <a:ext cx="707508" cy="707508"/>
          </a:xfrm>
          <a:prstGeom prst="rect">
            <a:avLst/>
          </a:prstGeom>
        </p:spPr>
      </p:pic>
      <p:pic>
        <p:nvPicPr>
          <p:cNvPr id="11" name="0" descr="0">
            <a:extLst>
              <a:ext uri="{FF2B5EF4-FFF2-40B4-BE49-F238E27FC236}">
                <a16:creationId xmlns:a16="http://schemas.microsoft.com/office/drawing/2014/main" id="{5A81ED98-6FA3-B761-1412-8241A577C031}"/>
              </a:ext>
            </a:extLst>
          </p:cNvPr>
          <p:cNvPicPr>
            <a:picLocks noChangeAspect="1"/>
          </p:cNvPicPr>
          <p:nvPr/>
        </p:nvPicPr>
        <p:blipFill>
          <a:blip r:embed="rId2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208879" y="21296241"/>
            <a:ext cx="707508" cy="707508"/>
          </a:xfrm>
          <a:prstGeom prst="rect">
            <a:avLst/>
          </a:prstGeom>
        </p:spPr>
      </p:pic>
      <p:pic>
        <p:nvPicPr>
          <p:cNvPr id="12" name="A" descr="A">
            <a:extLst>
              <a:ext uri="{FF2B5EF4-FFF2-40B4-BE49-F238E27FC236}">
                <a16:creationId xmlns:a16="http://schemas.microsoft.com/office/drawing/2014/main" id="{D50371F5-966A-94CD-E0D5-6E20EAC3253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952718" y="18049385"/>
            <a:ext cx="707508" cy="707508"/>
          </a:xfrm>
          <a:prstGeom prst="rect">
            <a:avLst/>
          </a:prstGeom>
        </p:spPr>
      </p:pic>
      <p:pic>
        <p:nvPicPr>
          <p:cNvPr id="13" name="B" descr="B">
            <a:extLst>
              <a:ext uri="{FF2B5EF4-FFF2-40B4-BE49-F238E27FC236}">
                <a16:creationId xmlns:a16="http://schemas.microsoft.com/office/drawing/2014/main" id="{1FD35CB4-2ACB-EF63-BF69-C86BECF0BBD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936780" y="19204027"/>
            <a:ext cx="707508" cy="707508"/>
          </a:xfrm>
          <a:prstGeom prst="rect">
            <a:avLst/>
          </a:prstGeom>
        </p:spPr>
      </p:pic>
      <p:pic>
        <p:nvPicPr>
          <p:cNvPr id="14" name="C" descr="C">
            <a:extLst>
              <a:ext uri="{FF2B5EF4-FFF2-40B4-BE49-F238E27FC236}">
                <a16:creationId xmlns:a16="http://schemas.microsoft.com/office/drawing/2014/main" id="{38112BC9-2D40-6BC1-29EB-A034AC7E3E2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968656" y="20266798"/>
            <a:ext cx="707508" cy="707508"/>
          </a:xfrm>
          <a:prstGeom prst="rect">
            <a:avLst/>
          </a:prstGeom>
        </p:spPr>
      </p:pic>
      <p:pic>
        <p:nvPicPr>
          <p:cNvPr id="15" name="D" descr="D">
            <a:extLst>
              <a:ext uri="{FF2B5EF4-FFF2-40B4-BE49-F238E27FC236}">
                <a16:creationId xmlns:a16="http://schemas.microsoft.com/office/drawing/2014/main" id="{54A3483F-DDDA-F7C5-0570-D20DC952A06B}"/>
              </a:ext>
            </a:extLst>
          </p:cNvPr>
          <p:cNvPicPr>
            <a:picLocks noChangeAspect="1"/>
          </p:cNvPicPr>
          <p:nvPr/>
        </p:nvPicPr>
        <p:blipFill>
          <a:blip r:embed="rId2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984594" y="21296241"/>
            <a:ext cx="707508" cy="707508"/>
          </a:xfrm>
          <a:prstGeom prst="rect">
            <a:avLst/>
          </a:prstGeom>
        </p:spPr>
      </p:pic>
      <p:pic>
        <p:nvPicPr>
          <p:cNvPr id="16" name="E" descr="E">
            <a:extLst>
              <a:ext uri="{FF2B5EF4-FFF2-40B4-BE49-F238E27FC236}">
                <a16:creationId xmlns:a16="http://schemas.microsoft.com/office/drawing/2014/main" id="{756F444B-DACF-4613-9A49-17FBFCF81FF0}"/>
              </a:ext>
            </a:extLst>
          </p:cNvPr>
          <p:cNvPicPr>
            <a:picLocks noChangeAspect="1"/>
          </p:cNvPicPr>
          <p:nvPr/>
        </p:nvPicPr>
        <p:blipFill>
          <a:blip r:embed="rId2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016471" y="22361570"/>
            <a:ext cx="707508" cy="707508"/>
          </a:xfrm>
          <a:prstGeom prst="rect">
            <a:avLst/>
          </a:prstGeom>
        </p:spPr>
      </p:pic>
      <p:pic>
        <p:nvPicPr>
          <p:cNvPr id="17" name="F" descr="F">
            <a:extLst>
              <a:ext uri="{FF2B5EF4-FFF2-40B4-BE49-F238E27FC236}">
                <a16:creationId xmlns:a16="http://schemas.microsoft.com/office/drawing/2014/main" id="{1C64488A-2FB8-44C7-8736-2FC34D25190F}"/>
              </a:ext>
            </a:extLst>
          </p:cNvPr>
          <p:cNvPicPr>
            <a:picLocks noChangeAspect="1"/>
          </p:cNvPicPr>
          <p:nvPr/>
        </p:nvPicPr>
        <p:blipFill>
          <a:blip r:embed="rId2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000532" y="23480455"/>
            <a:ext cx="707508" cy="707508"/>
          </a:xfrm>
          <a:prstGeom prst="rect">
            <a:avLst/>
          </a:prstGeom>
        </p:spPr>
      </p:pic>
      <p:pic>
        <p:nvPicPr>
          <p:cNvPr id="18" name="G" descr="G">
            <a:extLst>
              <a:ext uri="{FF2B5EF4-FFF2-40B4-BE49-F238E27FC236}">
                <a16:creationId xmlns:a16="http://schemas.microsoft.com/office/drawing/2014/main" id="{050E2683-4E94-3A2A-033C-8E2D4861250E}"/>
              </a:ext>
            </a:extLst>
          </p:cNvPr>
          <p:cNvPicPr>
            <a:picLocks noChangeAspect="1"/>
          </p:cNvPicPr>
          <p:nvPr/>
        </p:nvPicPr>
        <p:blipFill>
          <a:blip r:embed="rId2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13428" y="18049385"/>
            <a:ext cx="707508" cy="707508"/>
          </a:xfrm>
          <a:prstGeom prst="rect">
            <a:avLst/>
          </a:prstGeom>
        </p:spPr>
      </p:pic>
      <p:pic>
        <p:nvPicPr>
          <p:cNvPr id="33" name="H" descr="H">
            <a:extLst>
              <a:ext uri="{FF2B5EF4-FFF2-40B4-BE49-F238E27FC236}">
                <a16:creationId xmlns:a16="http://schemas.microsoft.com/office/drawing/2014/main" id="{17A10700-9767-91E5-31FD-0251AB9400E7}"/>
              </a:ext>
            </a:extLst>
          </p:cNvPr>
          <p:cNvPicPr>
            <a:picLocks noChangeAspect="1"/>
          </p:cNvPicPr>
          <p:nvPr/>
        </p:nvPicPr>
        <p:blipFill>
          <a:blip r:embed="rId2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52989" y="19204027"/>
            <a:ext cx="707508" cy="707508"/>
          </a:xfrm>
          <a:prstGeom prst="rect">
            <a:avLst/>
          </a:prstGeom>
        </p:spPr>
      </p:pic>
      <p:pic>
        <p:nvPicPr>
          <p:cNvPr id="35" name="I" descr="I">
            <a:extLst>
              <a:ext uri="{FF2B5EF4-FFF2-40B4-BE49-F238E27FC236}">
                <a16:creationId xmlns:a16="http://schemas.microsoft.com/office/drawing/2014/main" id="{0730E157-1159-38FA-1F5A-EEB099FD9354}"/>
              </a:ext>
            </a:extLst>
          </p:cNvPr>
          <p:cNvPicPr>
            <a:picLocks noChangeAspect="1"/>
          </p:cNvPicPr>
          <p:nvPr/>
        </p:nvPicPr>
        <p:blipFill>
          <a:blip r:embed="rId2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26615" y="20266798"/>
            <a:ext cx="707508" cy="707508"/>
          </a:xfrm>
          <a:prstGeom prst="rect">
            <a:avLst/>
          </a:prstGeom>
        </p:spPr>
      </p:pic>
      <p:pic>
        <p:nvPicPr>
          <p:cNvPr id="37" name="J" descr="J">
            <a:extLst>
              <a:ext uri="{FF2B5EF4-FFF2-40B4-BE49-F238E27FC236}">
                <a16:creationId xmlns:a16="http://schemas.microsoft.com/office/drawing/2014/main" id="{727ECEF0-0B29-695B-DEB6-81EADEA7EDEC}"/>
              </a:ext>
            </a:extLst>
          </p:cNvPr>
          <p:cNvPicPr>
            <a:picLocks noChangeAspect="1"/>
          </p:cNvPicPr>
          <p:nvPr/>
        </p:nvPicPr>
        <p:blipFill>
          <a:blip r:embed="rId2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39802" y="21296241"/>
            <a:ext cx="707508" cy="707508"/>
          </a:xfrm>
          <a:prstGeom prst="rect">
            <a:avLst/>
          </a:prstGeom>
        </p:spPr>
      </p:pic>
      <p:pic>
        <p:nvPicPr>
          <p:cNvPr id="42" name="K" descr="K">
            <a:extLst>
              <a:ext uri="{FF2B5EF4-FFF2-40B4-BE49-F238E27FC236}">
                <a16:creationId xmlns:a16="http://schemas.microsoft.com/office/drawing/2014/main" id="{2F27EC43-7D67-6ED6-1FCC-FAAE777934F8}"/>
              </a:ext>
            </a:extLst>
          </p:cNvPr>
          <p:cNvPicPr>
            <a:picLocks noChangeAspect="1"/>
          </p:cNvPicPr>
          <p:nvPr/>
        </p:nvPicPr>
        <p:blipFill>
          <a:blip r:embed="rId3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79365" y="22361570"/>
            <a:ext cx="707508" cy="707508"/>
          </a:xfrm>
          <a:prstGeom prst="rect">
            <a:avLst/>
          </a:prstGeom>
        </p:spPr>
      </p:pic>
      <p:pic>
        <p:nvPicPr>
          <p:cNvPr id="43" name="L" descr="L">
            <a:extLst>
              <a:ext uri="{FF2B5EF4-FFF2-40B4-BE49-F238E27FC236}">
                <a16:creationId xmlns:a16="http://schemas.microsoft.com/office/drawing/2014/main" id="{1F08A220-3445-1459-AAA8-8B5D09B39C66}"/>
              </a:ext>
            </a:extLst>
          </p:cNvPr>
          <p:cNvPicPr>
            <a:picLocks noChangeAspect="1"/>
          </p:cNvPicPr>
          <p:nvPr/>
        </p:nvPicPr>
        <p:blipFill>
          <a:blip r:embed="rId3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6266176" y="23480455"/>
            <a:ext cx="707508" cy="707508"/>
          </a:xfrm>
          <a:prstGeom prst="rect">
            <a:avLst/>
          </a:prstGeom>
        </p:spPr>
      </p:pic>
      <p:pic>
        <p:nvPicPr>
          <p:cNvPr id="44" name="M" descr="M">
            <a:extLst>
              <a:ext uri="{FF2B5EF4-FFF2-40B4-BE49-F238E27FC236}">
                <a16:creationId xmlns:a16="http://schemas.microsoft.com/office/drawing/2014/main" id="{67AB9E4F-1AD0-80FD-70D6-4560846F95D8}"/>
              </a:ext>
            </a:extLst>
          </p:cNvPr>
          <p:cNvPicPr>
            <a:picLocks noChangeAspect="1"/>
          </p:cNvPicPr>
          <p:nvPr/>
        </p:nvPicPr>
        <p:blipFill>
          <a:blip r:embed="rId3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36809" y="18049385"/>
            <a:ext cx="707508" cy="707508"/>
          </a:xfrm>
          <a:prstGeom prst="rect">
            <a:avLst/>
          </a:prstGeom>
        </p:spPr>
      </p:pic>
      <p:pic>
        <p:nvPicPr>
          <p:cNvPr id="49" name="N" descr="N">
            <a:extLst>
              <a:ext uri="{FF2B5EF4-FFF2-40B4-BE49-F238E27FC236}">
                <a16:creationId xmlns:a16="http://schemas.microsoft.com/office/drawing/2014/main" id="{96DC62E1-8F6F-C53C-34CB-5E9E9776B93F}"/>
              </a:ext>
            </a:extLst>
          </p:cNvPr>
          <p:cNvPicPr>
            <a:picLocks noChangeAspect="1"/>
          </p:cNvPicPr>
          <p:nvPr/>
        </p:nvPicPr>
        <p:blipFill>
          <a:blip r:embed="rId3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30783" y="19204027"/>
            <a:ext cx="707508" cy="707508"/>
          </a:xfrm>
          <a:prstGeom prst="rect">
            <a:avLst/>
          </a:prstGeom>
        </p:spPr>
      </p:pic>
      <p:pic>
        <p:nvPicPr>
          <p:cNvPr id="62" name="O" descr="O">
            <a:extLst>
              <a:ext uri="{FF2B5EF4-FFF2-40B4-BE49-F238E27FC236}">
                <a16:creationId xmlns:a16="http://schemas.microsoft.com/office/drawing/2014/main" id="{FDEFEC65-2094-DC72-A24D-E0086880228F}"/>
              </a:ext>
            </a:extLst>
          </p:cNvPr>
          <p:cNvPicPr>
            <a:picLocks noChangeAspect="1"/>
          </p:cNvPicPr>
          <p:nvPr/>
        </p:nvPicPr>
        <p:blipFill>
          <a:blip r:embed="rId3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39822" y="20266798"/>
            <a:ext cx="707508" cy="707508"/>
          </a:xfrm>
          <a:prstGeom prst="rect">
            <a:avLst/>
          </a:prstGeom>
        </p:spPr>
      </p:pic>
      <p:pic>
        <p:nvPicPr>
          <p:cNvPr id="63" name="P" descr="P">
            <a:extLst>
              <a:ext uri="{FF2B5EF4-FFF2-40B4-BE49-F238E27FC236}">
                <a16:creationId xmlns:a16="http://schemas.microsoft.com/office/drawing/2014/main" id="{6C8C3AF2-753A-7378-ED26-3C588BD49CF7}"/>
              </a:ext>
            </a:extLst>
          </p:cNvPr>
          <p:cNvPicPr>
            <a:picLocks noChangeAspect="1"/>
          </p:cNvPicPr>
          <p:nvPr/>
        </p:nvPicPr>
        <p:blipFill>
          <a:blip r:embed="rId3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33796" y="21296241"/>
            <a:ext cx="707508" cy="707508"/>
          </a:xfrm>
          <a:prstGeom prst="rect">
            <a:avLst/>
          </a:prstGeom>
        </p:spPr>
      </p:pic>
      <p:pic>
        <p:nvPicPr>
          <p:cNvPr id="70" name="Q" descr="Q">
            <a:extLst>
              <a:ext uri="{FF2B5EF4-FFF2-40B4-BE49-F238E27FC236}">
                <a16:creationId xmlns:a16="http://schemas.microsoft.com/office/drawing/2014/main" id="{129610AC-A86B-C434-4796-F5C01A2249AC}"/>
              </a:ext>
            </a:extLst>
          </p:cNvPr>
          <p:cNvPicPr>
            <a:picLocks noChangeAspect="1"/>
          </p:cNvPicPr>
          <p:nvPr/>
        </p:nvPicPr>
        <p:blipFill>
          <a:blip r:embed="rId36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42835" y="22361570"/>
            <a:ext cx="707508" cy="707508"/>
          </a:xfrm>
          <a:prstGeom prst="rect">
            <a:avLst/>
          </a:prstGeom>
        </p:spPr>
      </p:pic>
      <p:pic>
        <p:nvPicPr>
          <p:cNvPr id="71" name="R" descr="R">
            <a:extLst>
              <a:ext uri="{FF2B5EF4-FFF2-40B4-BE49-F238E27FC236}">
                <a16:creationId xmlns:a16="http://schemas.microsoft.com/office/drawing/2014/main" id="{C7341A6C-9CEB-37E3-191F-5F63CC583E3D}"/>
              </a:ext>
            </a:extLst>
          </p:cNvPr>
          <p:cNvPicPr>
            <a:picLocks noChangeAspect="1"/>
          </p:cNvPicPr>
          <p:nvPr/>
        </p:nvPicPr>
        <p:blipFill>
          <a:blip r:embed="rId3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7445850" y="23480455"/>
            <a:ext cx="707508" cy="707508"/>
          </a:xfrm>
          <a:prstGeom prst="rect">
            <a:avLst/>
          </a:prstGeom>
        </p:spPr>
      </p:pic>
      <p:pic>
        <p:nvPicPr>
          <p:cNvPr id="72" name="S" descr="S">
            <a:extLst>
              <a:ext uri="{FF2B5EF4-FFF2-40B4-BE49-F238E27FC236}">
                <a16:creationId xmlns:a16="http://schemas.microsoft.com/office/drawing/2014/main" id="{50652A95-49C5-9247-DB66-B4B3582168FA}"/>
              </a:ext>
            </a:extLst>
          </p:cNvPr>
          <p:cNvPicPr>
            <a:picLocks noChangeAspect="1"/>
          </p:cNvPicPr>
          <p:nvPr/>
        </p:nvPicPr>
        <p:blipFill>
          <a:blip r:embed="rId3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608072" y="18049385"/>
            <a:ext cx="707508" cy="707508"/>
          </a:xfrm>
          <a:prstGeom prst="rect">
            <a:avLst/>
          </a:prstGeom>
        </p:spPr>
      </p:pic>
      <p:pic>
        <p:nvPicPr>
          <p:cNvPr id="73" name="T" descr="T">
            <a:extLst>
              <a:ext uri="{FF2B5EF4-FFF2-40B4-BE49-F238E27FC236}">
                <a16:creationId xmlns:a16="http://schemas.microsoft.com/office/drawing/2014/main" id="{6889BA6A-3E93-B2B0-9F5E-3F16C20F8F45}"/>
              </a:ext>
            </a:extLst>
          </p:cNvPr>
          <p:cNvPicPr>
            <a:picLocks noChangeAspect="1"/>
          </p:cNvPicPr>
          <p:nvPr/>
        </p:nvPicPr>
        <p:blipFill>
          <a:blip r:embed="rId39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592934" y="19204027"/>
            <a:ext cx="707508" cy="707508"/>
          </a:xfrm>
          <a:prstGeom prst="rect">
            <a:avLst/>
          </a:prstGeom>
        </p:spPr>
      </p:pic>
      <p:pic>
        <p:nvPicPr>
          <p:cNvPr id="77" name="U" descr="U">
            <a:extLst>
              <a:ext uri="{FF2B5EF4-FFF2-40B4-BE49-F238E27FC236}">
                <a16:creationId xmlns:a16="http://schemas.microsoft.com/office/drawing/2014/main" id="{430B3EF8-4CE0-25E0-C328-65209BD71947}"/>
              </a:ext>
            </a:extLst>
          </p:cNvPr>
          <p:cNvPicPr>
            <a:picLocks noChangeAspect="1"/>
          </p:cNvPicPr>
          <p:nvPr/>
        </p:nvPicPr>
        <p:blipFill>
          <a:blip r:embed="rId4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589150" y="20266798"/>
            <a:ext cx="707508" cy="707508"/>
          </a:xfrm>
          <a:prstGeom prst="rect">
            <a:avLst/>
          </a:prstGeom>
        </p:spPr>
      </p:pic>
      <p:pic>
        <p:nvPicPr>
          <p:cNvPr id="78" name="V" descr="V">
            <a:extLst>
              <a:ext uri="{FF2B5EF4-FFF2-40B4-BE49-F238E27FC236}">
                <a16:creationId xmlns:a16="http://schemas.microsoft.com/office/drawing/2014/main" id="{A53D0072-CDD8-8C08-C790-EBA6A535190D}"/>
              </a:ext>
            </a:extLst>
          </p:cNvPr>
          <p:cNvPicPr>
            <a:picLocks noChangeAspect="1"/>
          </p:cNvPicPr>
          <p:nvPr/>
        </p:nvPicPr>
        <p:blipFill>
          <a:blip r:embed="rId41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596718" y="21296241"/>
            <a:ext cx="707508" cy="707508"/>
          </a:xfrm>
          <a:prstGeom prst="rect">
            <a:avLst/>
          </a:prstGeom>
        </p:spPr>
      </p:pic>
      <p:pic>
        <p:nvPicPr>
          <p:cNvPr id="79" name="W" descr="W">
            <a:extLst>
              <a:ext uri="{FF2B5EF4-FFF2-40B4-BE49-F238E27FC236}">
                <a16:creationId xmlns:a16="http://schemas.microsoft.com/office/drawing/2014/main" id="{EA77C369-1C71-7BAD-157D-4DB4171E1D49}"/>
              </a:ext>
            </a:extLst>
          </p:cNvPr>
          <p:cNvPicPr>
            <a:picLocks noChangeAspect="1"/>
          </p:cNvPicPr>
          <p:nvPr/>
        </p:nvPicPr>
        <p:blipFill>
          <a:blip r:embed="rId4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600502" y="22361570"/>
            <a:ext cx="707508" cy="707508"/>
          </a:xfrm>
          <a:prstGeom prst="rect">
            <a:avLst/>
          </a:prstGeom>
        </p:spPr>
      </p:pic>
      <p:pic>
        <p:nvPicPr>
          <p:cNvPr id="80" name="X" descr="X">
            <a:extLst>
              <a:ext uri="{FF2B5EF4-FFF2-40B4-BE49-F238E27FC236}">
                <a16:creationId xmlns:a16="http://schemas.microsoft.com/office/drawing/2014/main" id="{CD715EE1-EA44-F8F0-BC2A-09EDD598D664}"/>
              </a:ext>
            </a:extLst>
          </p:cNvPr>
          <p:cNvPicPr>
            <a:picLocks noChangeAspect="1"/>
          </p:cNvPicPr>
          <p:nvPr/>
        </p:nvPicPr>
        <p:blipFill>
          <a:blip r:embed="rId4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8604286" y="23480455"/>
            <a:ext cx="707508" cy="707508"/>
          </a:xfrm>
          <a:prstGeom prst="rect">
            <a:avLst/>
          </a:prstGeom>
        </p:spPr>
      </p:pic>
      <p:pic>
        <p:nvPicPr>
          <p:cNvPr id="81" name="Y" descr="Y">
            <a:extLst>
              <a:ext uri="{FF2B5EF4-FFF2-40B4-BE49-F238E27FC236}">
                <a16:creationId xmlns:a16="http://schemas.microsoft.com/office/drawing/2014/main" id="{21D0105D-20B5-14C3-5B70-D90A2C6B68AB}"/>
              </a:ext>
            </a:extLst>
          </p:cNvPr>
          <p:cNvPicPr>
            <a:picLocks noChangeAspect="1"/>
          </p:cNvPicPr>
          <p:nvPr/>
        </p:nvPicPr>
        <p:blipFill>
          <a:blip r:embed="rId4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9640605" y="18049385"/>
            <a:ext cx="707508" cy="707508"/>
          </a:xfrm>
          <a:prstGeom prst="rect">
            <a:avLst/>
          </a:prstGeom>
        </p:spPr>
      </p:pic>
      <p:pic>
        <p:nvPicPr>
          <p:cNvPr id="82" name="Z" descr="Z">
            <a:extLst>
              <a:ext uri="{FF2B5EF4-FFF2-40B4-BE49-F238E27FC236}">
                <a16:creationId xmlns:a16="http://schemas.microsoft.com/office/drawing/2014/main" id="{572F93AE-A09B-047B-BCB2-EB41350FDCBE}"/>
              </a:ext>
            </a:extLst>
          </p:cNvPr>
          <p:cNvPicPr>
            <a:picLocks noChangeAspect="1"/>
          </p:cNvPicPr>
          <p:nvPr/>
        </p:nvPicPr>
        <p:blipFill>
          <a:blip r:embed="rId4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9640605" y="19204027"/>
            <a:ext cx="707508" cy="70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33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instein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96C8E1"/>
      </a:accent1>
      <a:accent2>
        <a:srgbClr val="003C7D"/>
      </a:accent2>
      <a:accent3>
        <a:srgbClr val="7B5AA6"/>
      </a:accent3>
      <a:accent4>
        <a:srgbClr val="31B0CD"/>
      </a:accent4>
      <a:accent5>
        <a:srgbClr val="00B451"/>
      </a:accent5>
      <a:accent6>
        <a:srgbClr val="FFB71B"/>
      </a:accent6>
      <a:hlink>
        <a:srgbClr val="003F69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6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square" rtlCol="0">
        <a:spAutoFit/>
      </a:bodyPr>
      <a:lstStyle>
        <a:defPPr algn="l">
          <a:lnSpc>
            <a:spcPct val="130000"/>
          </a:lnSpc>
          <a:spcBef>
            <a:spcPts val="1800"/>
          </a:spcBef>
          <a:spcAft>
            <a:spcPts val="1400"/>
          </a:spcAft>
          <a:defRPr sz="2800" dirty="0">
            <a:cs typeface="Georgi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CCDD9754E9B40B13882595ECD5F7A" ma:contentTypeVersion="0" ma:contentTypeDescription="Create a new document." ma:contentTypeScope="" ma:versionID="48ffdc5cb6ca8bf97cbe1bd0206e10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7FFD54-27B0-415C-8654-D843242BD07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21B56A-5C82-479A-80D0-662CC28B9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Einstein</Template>
  <TotalTime>5540</TotalTime>
  <Words>1281</Words>
  <Application>Microsoft Office PowerPoint</Application>
  <PresentationFormat>Custom</PresentationFormat>
  <Paragraphs>143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Roboto</vt:lpstr>
      <vt:lpstr>Office Theme</vt:lpstr>
      <vt:lpstr>ACADEMIC RESEARCH POSTER TEMPLATE (4 column)</vt:lpstr>
      <vt:lpstr>ACADEMIC RESEARCH POSTER TEMPLATE (3 column)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ryan-potter@uiowa.edu</dc:creator>
  <cp:lastModifiedBy>Samantha Viera</cp:lastModifiedBy>
  <cp:revision>377</cp:revision>
  <dcterms:created xsi:type="dcterms:W3CDTF">2020-01-21T18:13:39Z</dcterms:created>
  <dcterms:modified xsi:type="dcterms:W3CDTF">2024-12-02T17:42:29Z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0x010100579CCDD9754E9B40B13882595ECD5F7A</vt:lpwstr>
  </property>
</Properties>
</file>