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32918400"/>
  <p:notesSz cx="7004050" cy="9283700"/>
  <p:defaultTextStyle>
    <a:defPPr>
      <a:defRPr lang="en-US"/>
    </a:defPPr>
    <a:lvl1pPr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a:srgbClr val="CC9900"/>
    <a:srgbClr val="996600"/>
    <a:srgbClr val="E82404"/>
    <a:srgbClr val="7B92BB"/>
    <a:srgbClr val="8B007D"/>
    <a:srgbClr val="BA1BEB"/>
    <a:srgbClr val="850F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6" d="100"/>
          <a:sy n="16" d="100"/>
        </p:scale>
        <p:origin x="1637" y="120"/>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6583363" y="18653125"/>
            <a:ext cx="30724475" cy="841375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78842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2193925" y="7680325"/>
            <a:ext cx="39503350" cy="217249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4116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1317625"/>
            <a:ext cx="29475113" cy="280876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082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2193925" y="7680325"/>
            <a:ext cx="39503350" cy="2172493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563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37470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2193925" y="7680325"/>
            <a:ext cx="19675475" cy="21724938"/>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7680325"/>
            <a:ext cx="19675475" cy="21724938"/>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1874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3"/>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7" cy="30702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7069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378367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523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4890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7" cy="19750087"/>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5763538"/>
            <a:ext cx="26335037" cy="38623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52914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33" name="Rectangle 9">
            <a:extLst>
              <a:ext uri="{FF2B5EF4-FFF2-40B4-BE49-F238E27FC236}">
                <a16:creationId xmlns:a16="http://schemas.microsoft.com/office/drawing/2014/main" id="{136895A4-576B-C0A8-3AC6-DFC447469599}"/>
              </a:ext>
            </a:extLst>
          </p:cNvPr>
          <p:cNvSpPr>
            <a:spLocks noChangeArrowheads="1"/>
          </p:cNvSpPr>
          <p:nvPr userDrawn="1"/>
        </p:nvSpPr>
        <p:spPr bwMode="auto">
          <a:xfrm>
            <a:off x="0" y="5483225"/>
            <a:ext cx="43876913" cy="27424063"/>
          </a:xfrm>
          <a:prstGeom prst="rect">
            <a:avLst/>
          </a:prstGeom>
          <a:solidFill>
            <a:srgbClr val="EAEAEA"/>
          </a:solidFill>
          <a:ln w="9525">
            <a:noFill/>
            <a:miter lim="800000"/>
            <a:headEnd/>
            <a:tailEnd/>
          </a:ln>
          <a:effectLst/>
        </p:spPr>
        <p:txBody>
          <a:bodyPr wrap="none" lIns="457200" tIns="457200" rIns="457200" bIns="457200"/>
          <a:lstStyle/>
          <a:p>
            <a:pPr>
              <a:defRPr/>
            </a:pPr>
            <a:endParaRPr lang="en-US">
              <a:latin typeface="Arial" pitchFamily="-1" charset="0"/>
              <a:ea typeface="+mn-ea"/>
            </a:endParaRPr>
          </a:p>
        </p:txBody>
      </p:sp>
      <p:cxnSp>
        <p:nvCxnSpPr>
          <p:cNvPr id="1028" name="Straight Connector 11">
            <a:extLst>
              <a:ext uri="{FF2B5EF4-FFF2-40B4-BE49-F238E27FC236}">
                <a16:creationId xmlns:a16="http://schemas.microsoft.com/office/drawing/2014/main" id="{10429D38-54B1-BAD1-7B2A-BFB75CA2DDB0}"/>
              </a:ext>
            </a:extLst>
          </p:cNvPr>
          <p:cNvCxnSpPr>
            <a:cxnSpLocks noChangeShapeType="1"/>
          </p:cNvCxnSpPr>
          <p:nvPr userDrawn="1"/>
        </p:nvCxnSpPr>
        <p:spPr bwMode="auto">
          <a:xfrm>
            <a:off x="0" y="5486400"/>
            <a:ext cx="43891200" cy="1588"/>
          </a:xfrm>
          <a:prstGeom prst="line">
            <a:avLst/>
          </a:prstGeom>
          <a:noFill/>
          <a:ln w="25400">
            <a:solidFill>
              <a:srgbClr val="BBE0E3"/>
            </a:solidFill>
            <a:round/>
            <a:headEnd/>
            <a:tailEnd/>
          </a:ln>
          <a:extLst>
            <a:ext uri="{909E8E84-426E-40DD-AFC4-6F175D3DCCD1}">
              <a14:hiddenFill xmlns:a14="http://schemas.microsoft.com/office/drawing/2010/main">
                <a:noFill/>
              </a14:hiddenFill>
            </a:ext>
          </a:extLst>
        </p:spPr>
      </p:cxnSp>
      <p:pic>
        <p:nvPicPr>
          <p:cNvPr id="3" name="Picture 2" descr="A blue sign with white text&#10;&#10;Description automatically generated">
            <a:extLst>
              <a:ext uri="{FF2B5EF4-FFF2-40B4-BE49-F238E27FC236}">
                <a16:creationId xmlns:a16="http://schemas.microsoft.com/office/drawing/2014/main" id="{EEA1C82E-2912-937F-D6C8-5AD3EA05DC93}"/>
              </a:ext>
            </a:extLst>
          </p:cNvPr>
          <p:cNvPicPr>
            <a:picLocks noChangeAspect="1"/>
          </p:cNvPicPr>
          <p:nvPr userDrawn="1"/>
        </p:nvPicPr>
        <p:blipFill>
          <a:blip r:embed="rId14"/>
          <a:stretch>
            <a:fillRect/>
          </a:stretch>
        </p:blipFill>
        <p:spPr>
          <a:xfrm>
            <a:off x="1219200" y="3200400"/>
            <a:ext cx="4082804" cy="128168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ＭＳ Ｐゴシック" pitchFamily="-84" charset="-128"/>
          <a:cs typeface="ＭＳ Ｐゴシック" pitchFamily="-84" charset="-128"/>
        </a:defRPr>
      </a:lvl1pPr>
      <a:lvl2pPr algn="ctr" defTabSz="4389438" rtl="0" eaLnBrk="0" fontAlgn="base" hangingPunct="0">
        <a:spcBef>
          <a:spcPct val="0"/>
        </a:spcBef>
        <a:spcAft>
          <a:spcPct val="0"/>
        </a:spcAft>
        <a:defRPr sz="21100">
          <a:solidFill>
            <a:schemeClr val="tx2"/>
          </a:solidFill>
          <a:latin typeface="Arial" pitchFamily="-1" charset="0"/>
          <a:ea typeface="ＭＳ Ｐゴシック" pitchFamily="-84" charset="-128"/>
          <a:cs typeface="ＭＳ Ｐゴシック" pitchFamily="-84" charset="-128"/>
        </a:defRPr>
      </a:lvl2pPr>
      <a:lvl3pPr algn="ctr" defTabSz="4389438" rtl="0" eaLnBrk="0" fontAlgn="base" hangingPunct="0">
        <a:spcBef>
          <a:spcPct val="0"/>
        </a:spcBef>
        <a:spcAft>
          <a:spcPct val="0"/>
        </a:spcAft>
        <a:defRPr sz="21100">
          <a:solidFill>
            <a:schemeClr val="tx2"/>
          </a:solidFill>
          <a:latin typeface="Arial" pitchFamily="-1" charset="0"/>
          <a:ea typeface="ＭＳ Ｐゴシック" pitchFamily="-84" charset="-128"/>
          <a:cs typeface="ＭＳ Ｐゴシック" pitchFamily="-84" charset="-128"/>
        </a:defRPr>
      </a:lvl3pPr>
      <a:lvl4pPr algn="ctr" defTabSz="4389438" rtl="0" eaLnBrk="0" fontAlgn="base" hangingPunct="0">
        <a:spcBef>
          <a:spcPct val="0"/>
        </a:spcBef>
        <a:spcAft>
          <a:spcPct val="0"/>
        </a:spcAft>
        <a:defRPr sz="21100">
          <a:solidFill>
            <a:schemeClr val="tx2"/>
          </a:solidFill>
          <a:latin typeface="Arial" pitchFamily="-1" charset="0"/>
          <a:ea typeface="ＭＳ Ｐゴシック" pitchFamily="-84" charset="-128"/>
          <a:cs typeface="ＭＳ Ｐゴシック" pitchFamily="-84" charset="-128"/>
        </a:defRPr>
      </a:lvl4pPr>
      <a:lvl5pPr algn="ctr" defTabSz="4389438" rtl="0" eaLnBrk="0" fontAlgn="base" hangingPunct="0">
        <a:spcBef>
          <a:spcPct val="0"/>
        </a:spcBef>
        <a:spcAft>
          <a:spcPct val="0"/>
        </a:spcAft>
        <a:defRPr sz="21100">
          <a:solidFill>
            <a:schemeClr val="tx2"/>
          </a:solidFill>
          <a:latin typeface="Arial" pitchFamily="-1" charset="0"/>
          <a:ea typeface="ＭＳ Ｐゴシック" pitchFamily="-84" charset="-128"/>
          <a:cs typeface="ＭＳ Ｐゴシック" pitchFamily="-84" charset="-128"/>
        </a:defRPr>
      </a:lvl5pPr>
      <a:lvl6pPr marL="457200" algn="ctr" defTabSz="4389438" rtl="0" fontAlgn="base">
        <a:spcBef>
          <a:spcPct val="0"/>
        </a:spcBef>
        <a:spcAft>
          <a:spcPct val="0"/>
        </a:spcAft>
        <a:defRPr sz="21100">
          <a:solidFill>
            <a:schemeClr val="tx2"/>
          </a:solidFill>
          <a:latin typeface="Arial" pitchFamily="-1" charset="0"/>
        </a:defRPr>
      </a:lvl6pPr>
      <a:lvl7pPr marL="914400" algn="ctr" defTabSz="4389438" rtl="0" fontAlgn="base">
        <a:spcBef>
          <a:spcPct val="0"/>
        </a:spcBef>
        <a:spcAft>
          <a:spcPct val="0"/>
        </a:spcAft>
        <a:defRPr sz="21100">
          <a:solidFill>
            <a:schemeClr val="tx2"/>
          </a:solidFill>
          <a:latin typeface="Arial" pitchFamily="-1" charset="0"/>
        </a:defRPr>
      </a:lvl7pPr>
      <a:lvl8pPr marL="1371600" algn="ctr" defTabSz="4389438" rtl="0" fontAlgn="base">
        <a:spcBef>
          <a:spcPct val="0"/>
        </a:spcBef>
        <a:spcAft>
          <a:spcPct val="0"/>
        </a:spcAft>
        <a:defRPr sz="21100">
          <a:solidFill>
            <a:schemeClr val="tx2"/>
          </a:solidFill>
          <a:latin typeface="Arial" pitchFamily="-1" charset="0"/>
        </a:defRPr>
      </a:lvl8pPr>
      <a:lvl9pPr marL="1828800" algn="ctr" defTabSz="4389438" rtl="0" fontAlgn="base">
        <a:spcBef>
          <a:spcPct val="0"/>
        </a:spcBef>
        <a:spcAft>
          <a:spcPct val="0"/>
        </a:spcAft>
        <a:defRPr sz="21100">
          <a:solidFill>
            <a:schemeClr val="tx2"/>
          </a:solidFill>
          <a:latin typeface="Arial" pitchFamily="-1"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ＭＳ Ｐゴシック" pitchFamily="-84" charset="-128"/>
          <a:cs typeface="ＭＳ Ｐゴシック" pitchFamily="-84" charset="-128"/>
        </a:defRPr>
      </a:lvl1pPr>
      <a:lvl2pPr marL="3565525" indent="-1371600" algn="l" defTabSz="4389438" rtl="0" eaLnBrk="0" fontAlgn="base" hangingPunct="0">
        <a:spcBef>
          <a:spcPct val="20000"/>
        </a:spcBef>
        <a:spcAft>
          <a:spcPct val="0"/>
        </a:spcAft>
        <a:buChar char="–"/>
        <a:defRPr sz="13400">
          <a:solidFill>
            <a:schemeClr val="tx1"/>
          </a:solidFill>
          <a:latin typeface="+mn-lt"/>
          <a:ea typeface="ＭＳ Ｐゴシック" pitchFamily="-1" charset="-128"/>
        </a:defRPr>
      </a:lvl2pPr>
      <a:lvl3pPr marL="5486400" indent="-1096963" algn="l" defTabSz="4389438" rtl="0" eaLnBrk="0" fontAlgn="base" hangingPunct="0">
        <a:spcBef>
          <a:spcPct val="20000"/>
        </a:spcBef>
        <a:spcAft>
          <a:spcPct val="0"/>
        </a:spcAft>
        <a:buChar char="•"/>
        <a:defRPr sz="11500">
          <a:solidFill>
            <a:schemeClr val="tx1"/>
          </a:solidFill>
          <a:latin typeface="+mn-lt"/>
          <a:ea typeface="ＭＳ Ｐゴシック" pitchFamily="-1" charset="-128"/>
        </a:defRPr>
      </a:lvl3pPr>
      <a:lvl4pPr marL="7680325" indent="-1096963" algn="l" defTabSz="4389438" rtl="0" eaLnBrk="0" fontAlgn="base" hangingPunct="0">
        <a:spcBef>
          <a:spcPct val="20000"/>
        </a:spcBef>
        <a:spcAft>
          <a:spcPct val="0"/>
        </a:spcAft>
        <a:buChar char="–"/>
        <a:defRPr sz="9600">
          <a:solidFill>
            <a:schemeClr val="tx1"/>
          </a:solidFill>
          <a:latin typeface="+mn-lt"/>
          <a:ea typeface="ＭＳ Ｐゴシック" pitchFamily="-1" charset="-128"/>
        </a:defRPr>
      </a:lvl4pPr>
      <a:lvl5pPr marL="9875838" indent="-1096963" algn="l" defTabSz="4389438" rtl="0" eaLnBrk="0" fontAlgn="base" hangingPunct="0">
        <a:spcBef>
          <a:spcPct val="20000"/>
        </a:spcBef>
        <a:spcAft>
          <a:spcPct val="0"/>
        </a:spcAft>
        <a:buChar char="»"/>
        <a:defRPr sz="9600">
          <a:solidFill>
            <a:schemeClr val="tx1"/>
          </a:solidFill>
          <a:latin typeface="+mn-lt"/>
          <a:ea typeface="ＭＳ Ｐゴシック" pitchFamily="-1" charset="-128"/>
        </a:defRPr>
      </a:lvl5pPr>
      <a:lvl6pPr marL="10333038" indent="-1096963" algn="l" defTabSz="4389438" rtl="0" fontAlgn="base">
        <a:spcBef>
          <a:spcPct val="20000"/>
        </a:spcBef>
        <a:spcAft>
          <a:spcPct val="0"/>
        </a:spcAft>
        <a:buChar char="»"/>
        <a:defRPr sz="9600">
          <a:solidFill>
            <a:schemeClr val="tx1"/>
          </a:solidFill>
          <a:latin typeface="+mn-lt"/>
          <a:ea typeface="ＭＳ Ｐゴシック" pitchFamily="-1" charset="-128"/>
        </a:defRPr>
      </a:lvl6pPr>
      <a:lvl7pPr marL="10790238" indent="-1096963" algn="l" defTabSz="4389438" rtl="0" fontAlgn="base">
        <a:spcBef>
          <a:spcPct val="20000"/>
        </a:spcBef>
        <a:spcAft>
          <a:spcPct val="0"/>
        </a:spcAft>
        <a:buChar char="»"/>
        <a:defRPr sz="9600">
          <a:solidFill>
            <a:schemeClr val="tx1"/>
          </a:solidFill>
          <a:latin typeface="+mn-lt"/>
          <a:ea typeface="ＭＳ Ｐゴシック" pitchFamily="-1" charset="-128"/>
        </a:defRPr>
      </a:lvl7pPr>
      <a:lvl8pPr marL="11247438" indent="-1096963" algn="l" defTabSz="4389438" rtl="0" fontAlgn="base">
        <a:spcBef>
          <a:spcPct val="20000"/>
        </a:spcBef>
        <a:spcAft>
          <a:spcPct val="0"/>
        </a:spcAft>
        <a:buChar char="»"/>
        <a:defRPr sz="9600">
          <a:solidFill>
            <a:schemeClr val="tx1"/>
          </a:solidFill>
          <a:latin typeface="+mn-lt"/>
          <a:ea typeface="ＭＳ Ｐゴシック" pitchFamily="-1" charset="-128"/>
        </a:defRPr>
      </a:lvl8pPr>
      <a:lvl9pPr marL="11704638" indent="-1096963" algn="l" defTabSz="4389438" rtl="0" fontAlgn="base">
        <a:spcBef>
          <a:spcPct val="20000"/>
        </a:spcBef>
        <a:spcAft>
          <a:spcPct val="0"/>
        </a:spcAft>
        <a:buChar char="»"/>
        <a:defRPr sz="96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63" name="Text Box 15">
            <a:extLst>
              <a:ext uri="{FF2B5EF4-FFF2-40B4-BE49-F238E27FC236}">
                <a16:creationId xmlns:a16="http://schemas.microsoft.com/office/drawing/2014/main" id="{518AD703-56E8-4C46-0F01-242FA4FE2DDB}"/>
              </a:ext>
            </a:extLst>
          </p:cNvPr>
          <p:cNvSpPr txBox="1">
            <a:spLocks noChangeArrowheads="1"/>
          </p:cNvSpPr>
          <p:nvPr/>
        </p:nvSpPr>
        <p:spPr bwMode="auto">
          <a:xfrm>
            <a:off x="0" y="457200"/>
            <a:ext cx="43876913" cy="2284413"/>
          </a:xfrm>
          <a:prstGeom prst="rect">
            <a:avLst/>
          </a:prstGeom>
          <a:noFill/>
          <a:ln w="9525">
            <a:noFill/>
            <a:miter lim="800000"/>
            <a:headEnd/>
            <a:tailEnd/>
          </a:ln>
          <a:effectLst/>
        </p:spPr>
        <p:txBody>
          <a:bodyPr lIns="457200" tIns="914400" rIns="457200" bIns="457200" anchor="ctr" anchorCtr="1"/>
          <a:lstStyle/>
          <a:p>
            <a:pPr algn="ctr" defTabSz="4389438">
              <a:defRPr/>
            </a:pPr>
            <a:r>
              <a:rPr lang="en-US" sz="8000" dirty="0">
                <a:solidFill>
                  <a:schemeClr val="bg1"/>
                </a:solidFill>
                <a:latin typeface="+mj-lt"/>
                <a:ea typeface="+mn-ea"/>
              </a:rPr>
              <a:t>Replace This Text With Your Title</a:t>
            </a:r>
          </a:p>
        </p:txBody>
      </p:sp>
      <p:sp>
        <p:nvSpPr>
          <p:cNvPr id="13316" name="Text Box 16">
            <a:extLst>
              <a:ext uri="{FF2B5EF4-FFF2-40B4-BE49-F238E27FC236}">
                <a16:creationId xmlns:a16="http://schemas.microsoft.com/office/drawing/2014/main" id="{8507A9F4-0879-418E-4537-45E1F257E416}"/>
              </a:ext>
            </a:extLst>
          </p:cNvPr>
          <p:cNvSpPr txBox="1">
            <a:spLocks noChangeArrowheads="1"/>
          </p:cNvSpPr>
          <p:nvPr/>
        </p:nvSpPr>
        <p:spPr bwMode="auto">
          <a:xfrm>
            <a:off x="0" y="2741613"/>
            <a:ext cx="43876913"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tIns="457200" rIns="457200" bIns="457200" anchor="ctr" anchorCtr="1"/>
          <a:lstStyle>
            <a:lvl1pPr defTabSz="4389438" eaLnBrk="0" hangingPunct="0">
              <a:defRPr sz="3200">
                <a:solidFill>
                  <a:schemeClr val="tx1"/>
                </a:solidFill>
                <a:latin typeface="Arial" panose="020B0604020202020204" pitchFamily="34" charset="0"/>
                <a:ea typeface="ＭＳ Ｐゴシック" panose="020B0600070205080204" pitchFamily="34" charset="-128"/>
              </a:defRPr>
            </a:lvl1pPr>
            <a:lvl2pPr marL="37931725" indent="-37474525" defTabSz="4389438" eaLnBrk="0" hangingPunct="0">
              <a:defRPr sz="3200">
                <a:solidFill>
                  <a:schemeClr val="tx1"/>
                </a:solidFill>
                <a:latin typeface="Arial" panose="020B0604020202020204" pitchFamily="34" charset="0"/>
                <a:ea typeface="ＭＳ Ｐゴシック" panose="020B0600070205080204" pitchFamily="34" charset="-128"/>
              </a:defRPr>
            </a:lvl2pPr>
            <a:lvl3pPr eaLnBrk="0" hangingPunct="0">
              <a:defRPr sz="3200">
                <a:solidFill>
                  <a:schemeClr val="tx1"/>
                </a:solidFill>
                <a:latin typeface="Arial" panose="020B0604020202020204" pitchFamily="34" charset="0"/>
                <a:ea typeface="ＭＳ Ｐゴシック" panose="020B0600070205080204" pitchFamily="34" charset="-128"/>
              </a:defRPr>
            </a:lvl3pPr>
            <a:lvl4pPr eaLnBrk="0" hangingPunct="0">
              <a:defRPr sz="3200">
                <a:solidFill>
                  <a:schemeClr val="tx1"/>
                </a:solidFill>
                <a:latin typeface="Arial" panose="020B0604020202020204" pitchFamily="34" charset="0"/>
                <a:ea typeface="ＭＳ Ｐゴシック" panose="020B0600070205080204" pitchFamily="34" charset="-128"/>
              </a:defRPr>
            </a:lvl4pPr>
            <a:lvl5pPr eaLnBrk="0" hangingPunct="0">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ts val="1200"/>
              </a:spcAft>
            </a:pPr>
            <a:r>
              <a:rPr lang="en-US" altLang="en-US" sz="5400" dirty="0">
                <a:solidFill>
                  <a:schemeClr val="bg1"/>
                </a:solidFill>
              </a:rPr>
              <a:t>John Smith, MD</a:t>
            </a:r>
            <a:r>
              <a:rPr lang="en-US" altLang="en-US" sz="5400" baseline="30000" dirty="0">
                <a:solidFill>
                  <a:schemeClr val="bg1"/>
                </a:solidFill>
              </a:rPr>
              <a:t>1</a:t>
            </a:r>
            <a:r>
              <a:rPr lang="en-US" altLang="en-US" sz="5400" dirty="0">
                <a:solidFill>
                  <a:schemeClr val="bg1"/>
                </a:solidFill>
              </a:rPr>
              <a:t>; Jane Doe, PhD</a:t>
            </a:r>
            <a:r>
              <a:rPr lang="en-US" altLang="en-US" sz="5400" baseline="30000" dirty="0">
                <a:solidFill>
                  <a:schemeClr val="bg1"/>
                </a:solidFill>
              </a:rPr>
              <a:t>2</a:t>
            </a:r>
            <a:r>
              <a:rPr lang="en-US" altLang="en-US" sz="5400" dirty="0">
                <a:solidFill>
                  <a:schemeClr val="bg1"/>
                </a:solidFill>
              </a:rPr>
              <a:t>; Frederick Smith, MD, PhD</a:t>
            </a:r>
            <a:r>
              <a:rPr lang="en-US" altLang="en-US" sz="5400" baseline="30000" dirty="0">
                <a:solidFill>
                  <a:schemeClr val="bg1"/>
                </a:solidFill>
              </a:rPr>
              <a:t>1,2</a:t>
            </a:r>
          </a:p>
          <a:p>
            <a:pPr algn="ctr" eaLnBrk="1" hangingPunct="1"/>
            <a:r>
              <a:rPr lang="en-US" altLang="en-US" sz="5400" baseline="30000" dirty="0">
                <a:solidFill>
                  <a:schemeClr val="bg1"/>
                </a:solidFill>
              </a:rPr>
              <a:t>1</a:t>
            </a:r>
            <a:r>
              <a:rPr lang="en-US" altLang="en-US" sz="5400" dirty="0">
                <a:solidFill>
                  <a:schemeClr val="bg1"/>
                </a:solidFill>
              </a:rPr>
              <a:t>University of Affiliation, </a:t>
            </a:r>
            <a:r>
              <a:rPr lang="en-US" altLang="en-US" sz="5400" baseline="30000" dirty="0">
                <a:solidFill>
                  <a:schemeClr val="bg1"/>
                </a:solidFill>
              </a:rPr>
              <a:t>2</a:t>
            </a:r>
            <a:r>
              <a:rPr lang="en-US" altLang="en-US" sz="5400" dirty="0">
                <a:solidFill>
                  <a:schemeClr val="bg1"/>
                </a:solidFill>
              </a:rPr>
              <a:t>Medical Center of Affiliation</a:t>
            </a:r>
          </a:p>
        </p:txBody>
      </p:sp>
      <p:graphicFrame>
        <p:nvGraphicFramePr>
          <p:cNvPr id="13314" name="Object 2">
            <a:extLst>
              <a:ext uri="{FF2B5EF4-FFF2-40B4-BE49-F238E27FC236}">
                <a16:creationId xmlns:a16="http://schemas.microsoft.com/office/drawing/2014/main" id="{7EB49CE9-1A0F-B8FC-2E71-F847237CC050}"/>
              </a:ext>
            </a:extLst>
          </p:cNvPr>
          <p:cNvGraphicFramePr>
            <a:graphicFrameLocks noChangeAspect="1"/>
          </p:cNvGraphicFramePr>
          <p:nvPr/>
        </p:nvGraphicFramePr>
        <p:xfrm>
          <a:off x="21728113" y="26974800"/>
          <a:ext cx="5181600" cy="4157663"/>
        </p:xfrm>
        <a:graphic>
          <a:graphicData uri="http://schemas.openxmlformats.org/presentationml/2006/ole">
            <mc:AlternateContent xmlns:mc="http://schemas.openxmlformats.org/markup-compatibility/2006">
              <mc:Choice xmlns:v="urn:schemas-microsoft-com:vml" Requires="v">
                <p:oleObj name="Chart" r:id="rId3" imgW="11791950" imgH="11791950" progId="MSGraph.Chart.8">
                  <p:embed followColorScheme="full"/>
                </p:oleObj>
              </mc:Choice>
              <mc:Fallback>
                <p:oleObj name="Chart" r:id="rId3" imgW="11791950" imgH="11791950"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8113" y="26974800"/>
                        <a:ext cx="5181600" cy="415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8" name="Group 110">
            <a:extLst>
              <a:ext uri="{FF2B5EF4-FFF2-40B4-BE49-F238E27FC236}">
                <a16:creationId xmlns:a16="http://schemas.microsoft.com/office/drawing/2014/main" id="{F8C24FA3-6720-62D0-7750-CFE35C844C30}"/>
              </a:ext>
            </a:extLst>
          </p:cNvPr>
          <p:cNvGraphicFramePr>
            <a:graphicFrameLocks noGrp="1"/>
          </p:cNvGraphicFramePr>
          <p:nvPr/>
        </p:nvGraphicFramePr>
        <p:xfrm>
          <a:off x="27443113" y="27051000"/>
          <a:ext cx="5410200" cy="3810002"/>
        </p:xfrm>
        <a:graphic>
          <a:graphicData uri="http://schemas.openxmlformats.org/drawingml/2006/table">
            <a:tbl>
              <a:tblPr/>
              <a:tblGrid>
                <a:gridCol w="1754188">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2812">
                  <a:extLst>
                    <a:ext uri="{9D8B030D-6E8A-4147-A177-3AD203B41FA5}">
                      <a16:colId xmlns:a16="http://schemas.microsoft.com/office/drawing/2014/main" val="20002"/>
                    </a:ext>
                  </a:extLst>
                </a:gridCol>
                <a:gridCol w="912813">
                  <a:extLst>
                    <a:ext uri="{9D8B030D-6E8A-4147-A177-3AD203B41FA5}">
                      <a16:colId xmlns:a16="http://schemas.microsoft.com/office/drawing/2014/main" val="20003"/>
                    </a:ext>
                  </a:extLst>
                </a:gridCol>
                <a:gridCol w="915987">
                  <a:extLst>
                    <a:ext uri="{9D8B030D-6E8A-4147-A177-3AD203B41FA5}">
                      <a16:colId xmlns:a16="http://schemas.microsoft.com/office/drawing/2014/main" val="20004"/>
                    </a:ext>
                  </a:extLst>
                </a:gridCol>
              </a:tblGrid>
              <a:tr h="887413">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1" charset="0"/>
                        </a:rPr>
                        <a:t>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1" charset="0"/>
                        </a:rPr>
                        <a:t>B</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1" charset="0"/>
                        </a:rPr>
                        <a:t>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1" charset="0"/>
                        </a:rPr>
                        <a:t>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31838">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1" charset="0"/>
                        </a:rPr>
                        <a:t>Patient 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28663">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1" charset="0"/>
                        </a:rPr>
                        <a:t>Patient 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31838">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1" charset="0"/>
                        </a:rPr>
                        <a:t>Patient 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30250">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itchFamily="-1" charset="0"/>
                        </a:rPr>
                        <a:t>Patient 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13355" name="Text Box 111">
            <a:extLst>
              <a:ext uri="{FF2B5EF4-FFF2-40B4-BE49-F238E27FC236}">
                <a16:creationId xmlns:a16="http://schemas.microsoft.com/office/drawing/2014/main" id="{ED3619FF-E8F1-9233-8685-265F534235B4}"/>
              </a:ext>
            </a:extLst>
          </p:cNvPr>
          <p:cNvSpPr txBox="1">
            <a:spLocks noChangeArrowheads="1"/>
          </p:cNvSpPr>
          <p:nvPr/>
        </p:nvSpPr>
        <p:spPr bwMode="auto">
          <a:xfrm>
            <a:off x="22353588" y="31434088"/>
            <a:ext cx="3930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389438" eaLnBrk="0" hangingPunct="0">
              <a:defRPr sz="3200">
                <a:solidFill>
                  <a:schemeClr val="tx1"/>
                </a:solidFill>
                <a:latin typeface="Arial" panose="020B0604020202020204" pitchFamily="34" charset="0"/>
                <a:ea typeface="ＭＳ Ｐゴシック" panose="020B0600070205080204" pitchFamily="34" charset="-128"/>
              </a:defRPr>
            </a:lvl1pPr>
            <a:lvl2pPr marL="37931725" indent="-37474525" defTabSz="4389438" eaLnBrk="0" hangingPunct="0">
              <a:defRPr sz="3200">
                <a:solidFill>
                  <a:schemeClr val="tx1"/>
                </a:solidFill>
                <a:latin typeface="Arial" panose="020B0604020202020204" pitchFamily="34" charset="0"/>
                <a:ea typeface="ＭＳ Ｐゴシック" panose="020B0600070205080204" pitchFamily="34" charset="-128"/>
              </a:defRPr>
            </a:lvl2pPr>
            <a:lvl3pPr eaLnBrk="0" hangingPunct="0">
              <a:defRPr sz="3200">
                <a:solidFill>
                  <a:schemeClr val="tx1"/>
                </a:solidFill>
                <a:latin typeface="Arial" panose="020B0604020202020204" pitchFamily="34" charset="0"/>
                <a:ea typeface="ＭＳ Ｐゴシック" panose="020B0600070205080204" pitchFamily="34" charset="-128"/>
              </a:defRPr>
            </a:lvl3pPr>
            <a:lvl4pPr eaLnBrk="0" hangingPunct="0">
              <a:defRPr sz="3200">
                <a:solidFill>
                  <a:schemeClr val="tx1"/>
                </a:solidFill>
                <a:latin typeface="Arial" panose="020B0604020202020204" pitchFamily="34" charset="0"/>
                <a:ea typeface="ＭＳ Ｐゴシック" panose="020B0600070205080204" pitchFamily="34" charset="-128"/>
              </a:defRPr>
            </a:lvl4pPr>
            <a:lvl5pPr eaLnBrk="0" hangingPunct="0">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b="1"/>
              <a:t>Chart 1.</a:t>
            </a:r>
            <a:r>
              <a:rPr lang="en-US" altLang="en-US" sz="2400"/>
              <a:t> Label in 24pt Arial.</a:t>
            </a:r>
          </a:p>
        </p:txBody>
      </p:sp>
      <p:sp>
        <p:nvSpPr>
          <p:cNvPr id="13356" name="Text Box 112">
            <a:extLst>
              <a:ext uri="{FF2B5EF4-FFF2-40B4-BE49-F238E27FC236}">
                <a16:creationId xmlns:a16="http://schemas.microsoft.com/office/drawing/2014/main" id="{4280E530-7966-46C3-2A14-8190C66E44A8}"/>
              </a:ext>
            </a:extLst>
          </p:cNvPr>
          <p:cNvSpPr txBox="1">
            <a:spLocks noChangeArrowheads="1"/>
          </p:cNvSpPr>
          <p:nvPr/>
        </p:nvSpPr>
        <p:spPr bwMode="auto">
          <a:xfrm>
            <a:off x="28205113" y="31434088"/>
            <a:ext cx="3929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389438" eaLnBrk="0" hangingPunct="0">
              <a:defRPr sz="3200">
                <a:solidFill>
                  <a:schemeClr val="tx1"/>
                </a:solidFill>
                <a:latin typeface="Arial" panose="020B0604020202020204" pitchFamily="34" charset="0"/>
                <a:ea typeface="ＭＳ Ｐゴシック" panose="020B0600070205080204" pitchFamily="34" charset="-128"/>
              </a:defRPr>
            </a:lvl1pPr>
            <a:lvl2pPr marL="37931725" indent="-37474525" defTabSz="4389438" eaLnBrk="0" hangingPunct="0">
              <a:defRPr sz="3200">
                <a:solidFill>
                  <a:schemeClr val="tx1"/>
                </a:solidFill>
                <a:latin typeface="Arial" panose="020B0604020202020204" pitchFamily="34" charset="0"/>
                <a:ea typeface="ＭＳ Ｐゴシック" panose="020B0600070205080204" pitchFamily="34" charset="-128"/>
              </a:defRPr>
            </a:lvl2pPr>
            <a:lvl3pPr eaLnBrk="0" hangingPunct="0">
              <a:defRPr sz="3200">
                <a:solidFill>
                  <a:schemeClr val="tx1"/>
                </a:solidFill>
                <a:latin typeface="Arial" panose="020B0604020202020204" pitchFamily="34" charset="0"/>
                <a:ea typeface="ＭＳ Ｐゴシック" panose="020B0600070205080204" pitchFamily="34" charset="-128"/>
              </a:defRPr>
            </a:lvl3pPr>
            <a:lvl4pPr eaLnBrk="0" hangingPunct="0">
              <a:defRPr sz="3200">
                <a:solidFill>
                  <a:schemeClr val="tx1"/>
                </a:solidFill>
                <a:latin typeface="Arial" panose="020B0604020202020204" pitchFamily="34" charset="0"/>
                <a:ea typeface="ＭＳ Ｐゴシック" panose="020B0600070205080204" pitchFamily="34" charset="-128"/>
              </a:defRPr>
            </a:lvl4pPr>
            <a:lvl5pPr eaLnBrk="0" hangingPunct="0">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b="1"/>
              <a:t>Table 1.</a:t>
            </a:r>
            <a:r>
              <a:rPr lang="en-US" altLang="en-US" sz="2400"/>
              <a:t> Label in 24pt Arial.</a:t>
            </a:r>
          </a:p>
        </p:txBody>
      </p:sp>
      <p:grpSp>
        <p:nvGrpSpPr>
          <p:cNvPr id="13357" name="Group 70">
            <a:extLst>
              <a:ext uri="{FF2B5EF4-FFF2-40B4-BE49-F238E27FC236}">
                <a16:creationId xmlns:a16="http://schemas.microsoft.com/office/drawing/2014/main" id="{F92EF8EF-1C71-9390-EE6B-7E3A6D5C27A6}"/>
              </a:ext>
            </a:extLst>
          </p:cNvPr>
          <p:cNvGrpSpPr>
            <a:grpSpLocks/>
          </p:cNvGrpSpPr>
          <p:nvPr/>
        </p:nvGrpSpPr>
        <p:grpSpPr bwMode="auto">
          <a:xfrm>
            <a:off x="21826538" y="5483225"/>
            <a:ext cx="10969625" cy="15981363"/>
            <a:chOff x="21415375" y="5483225"/>
            <a:chExt cx="10969625" cy="15981363"/>
          </a:xfrm>
        </p:grpSpPr>
        <p:sp>
          <p:nvSpPr>
            <p:cNvPr id="2077" name="Text Box 29">
              <a:extLst>
                <a:ext uri="{FF2B5EF4-FFF2-40B4-BE49-F238E27FC236}">
                  <a16:creationId xmlns:a16="http://schemas.microsoft.com/office/drawing/2014/main" id="{A79F09E6-1E2B-D37B-D5E6-D3052583BEF2}"/>
                </a:ext>
              </a:extLst>
            </p:cNvPr>
            <p:cNvSpPr txBox="1">
              <a:spLocks noChangeArrowheads="1"/>
            </p:cNvSpPr>
            <p:nvPr/>
          </p:nvSpPr>
          <p:spPr bwMode="auto">
            <a:xfrm>
              <a:off x="21415375" y="5483225"/>
              <a:ext cx="10969625"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defRPr/>
              </a:pPr>
              <a:r>
                <a:rPr lang="en-US" sz="4800" dirty="0">
                  <a:latin typeface="+mj-lt"/>
                  <a:ea typeface="+mn-ea"/>
                </a:rPr>
                <a:t>Results</a:t>
              </a:r>
            </a:p>
          </p:txBody>
        </p:sp>
        <p:sp>
          <p:nvSpPr>
            <p:cNvPr id="13379" name="Text Box 122">
              <a:extLst>
                <a:ext uri="{FF2B5EF4-FFF2-40B4-BE49-F238E27FC236}">
                  <a16:creationId xmlns:a16="http://schemas.microsoft.com/office/drawing/2014/main" id="{92D64E8E-EBC8-602B-3D7A-03238D4E2568}"/>
                </a:ext>
              </a:extLst>
            </p:cNvPr>
            <p:cNvSpPr txBox="1">
              <a:spLocks noChangeArrowheads="1"/>
            </p:cNvSpPr>
            <p:nvPr/>
          </p:nvSpPr>
          <p:spPr bwMode="auto">
            <a:xfrm>
              <a:off x="21415375" y="6854825"/>
              <a:ext cx="10969625" cy="146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228600" tIns="228600" rIns="228600" bIns="228600"/>
            <a:lstStyle>
              <a:lvl1pPr eaLnBrk="0" hangingPunct="0">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3200">
                  <a:solidFill>
                    <a:schemeClr val="tx1"/>
                  </a:solidFill>
                  <a:latin typeface="Arial" panose="020B0604020202020204" pitchFamily="34" charset="0"/>
                  <a:ea typeface="ＭＳ Ｐゴシック" panose="020B0600070205080204" pitchFamily="34" charset="-128"/>
                </a:defRPr>
              </a:lvl2pPr>
              <a:lvl3pPr eaLnBrk="0" hangingPunct="0">
                <a:defRPr sz="3200">
                  <a:solidFill>
                    <a:schemeClr val="tx1"/>
                  </a:solidFill>
                  <a:latin typeface="Arial" panose="020B0604020202020204" pitchFamily="34" charset="0"/>
                  <a:ea typeface="ＭＳ Ｐゴシック" panose="020B0600070205080204" pitchFamily="34" charset="-128"/>
                </a:defRPr>
              </a:lvl3pPr>
              <a:lvl4pPr eaLnBrk="0" hangingPunct="0">
                <a:defRPr sz="3200">
                  <a:solidFill>
                    <a:schemeClr val="tx1"/>
                  </a:solidFill>
                  <a:latin typeface="Arial" panose="020B0604020202020204" pitchFamily="34" charset="0"/>
                  <a:ea typeface="ＭＳ Ｐゴシック" panose="020B0600070205080204" pitchFamily="34" charset="-128"/>
                </a:defRPr>
              </a:lvl4pPr>
              <a:lvl5pPr eaLnBrk="0" hangingPunct="0">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t>Graphic Arts Center </a:t>
              </a:r>
              <a:r>
                <a:rPr lang="en-US" altLang="en-US"/>
                <a:t>has provided this template to assist in preparation of a medical or scientific research poster. The dimensions are set to 36” high by 48” wide but prints can also be scaled up proportionally as large as 54” high by 72” wide. When you order your print we will know to scale the original file to the size you specify.</a:t>
              </a:r>
            </a:p>
            <a:p>
              <a:pPr eaLnBrk="1" hangingPunct="1"/>
              <a:endParaRPr lang="en-US" altLang="en-US"/>
            </a:p>
            <a:p>
              <a:pPr eaLnBrk="1" hangingPunct="1"/>
              <a:endParaRPr lang="en-US" altLang="en-US" b="1">
                <a:solidFill>
                  <a:srgbClr val="CC0000"/>
                </a:solidFill>
              </a:endParaRPr>
            </a:p>
            <a:p>
              <a:pPr eaLnBrk="1" hangingPunct="1"/>
              <a:r>
                <a:rPr lang="en-US" altLang="en-US" b="1">
                  <a:solidFill>
                    <a:srgbClr val="CC0000"/>
                  </a:solidFill>
                </a:rPr>
                <a:t>The various elements and text boxes included in this template are examples of what we commonly see on posters of this kind. They are simply placeholders and you should feel free to add, delete, re-arrange, re-name, or re-size as best suits your needs.</a:t>
              </a:r>
            </a:p>
            <a:p>
              <a:pPr eaLnBrk="1" hangingPunct="1"/>
              <a:endParaRPr lang="en-US" altLang="en-US" b="1">
                <a:solidFill>
                  <a:srgbClr val="CC0000"/>
                </a:solidFill>
              </a:endParaRPr>
            </a:p>
            <a:p>
              <a:pPr eaLnBrk="1" hangingPunct="1"/>
              <a:r>
                <a:rPr lang="en-US" altLang="en-US"/>
                <a:t>Choose Graphics Arts Center to print your poster and we will perform a free design review and advise you if we see anything that may be a concern for printing.</a:t>
              </a:r>
            </a:p>
            <a:p>
              <a:pPr eaLnBrk="1" hangingPunct="1"/>
              <a:endParaRPr lang="en-US" altLang="en-US"/>
            </a:p>
            <a:p>
              <a:pPr eaLnBrk="1" hangingPunct="1"/>
              <a:r>
                <a:rPr lang="en-US" altLang="en-US"/>
                <a:t>We print directly from PowerPoint so your poster will look just like it does on screen. Other printing outlets (Kinko’s, for example) convert your file to another format prior to printing. This can result in elements shifting, loss of effects, or altered colors. By printing from the same version of PowerPoint that your file was created in, Graphics Arts Center  gives you the most accurate reproduction available.</a:t>
              </a:r>
            </a:p>
          </p:txBody>
        </p:sp>
      </p:grpSp>
      <p:grpSp>
        <p:nvGrpSpPr>
          <p:cNvPr id="13358" name="Group 69">
            <a:extLst>
              <a:ext uri="{FF2B5EF4-FFF2-40B4-BE49-F238E27FC236}">
                <a16:creationId xmlns:a16="http://schemas.microsoft.com/office/drawing/2014/main" id="{BF011C45-1F5C-6C25-9AAA-5C936150199C}"/>
              </a:ext>
            </a:extLst>
          </p:cNvPr>
          <p:cNvGrpSpPr>
            <a:grpSpLocks/>
          </p:cNvGrpSpPr>
          <p:nvPr/>
        </p:nvGrpSpPr>
        <p:grpSpPr bwMode="auto">
          <a:xfrm>
            <a:off x="11337925" y="5486400"/>
            <a:ext cx="10058400" cy="26508075"/>
            <a:chOff x="10439400" y="5486400"/>
            <a:chExt cx="10058400" cy="26508075"/>
          </a:xfrm>
        </p:grpSpPr>
        <p:sp>
          <p:nvSpPr>
            <p:cNvPr id="2071" name="Text Box 23">
              <a:extLst>
                <a:ext uri="{FF2B5EF4-FFF2-40B4-BE49-F238E27FC236}">
                  <a16:creationId xmlns:a16="http://schemas.microsoft.com/office/drawing/2014/main" id="{0F6B2398-404A-A212-70D1-45239028D30C}"/>
                </a:ext>
              </a:extLst>
            </p:cNvPr>
            <p:cNvSpPr txBox="1">
              <a:spLocks noChangeArrowheads="1"/>
            </p:cNvSpPr>
            <p:nvPr/>
          </p:nvSpPr>
          <p:spPr bwMode="auto">
            <a:xfrm>
              <a:off x="10442575" y="5486400"/>
              <a:ext cx="10055225"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defRPr/>
              </a:pPr>
              <a:r>
                <a:rPr lang="en-US" sz="4800" dirty="0">
                  <a:latin typeface="+mj-lt"/>
                  <a:ea typeface="+mn-ea"/>
                </a:rPr>
                <a:t>Introduction</a:t>
              </a:r>
            </a:p>
          </p:txBody>
        </p:sp>
        <p:sp>
          <p:nvSpPr>
            <p:cNvPr id="2073" name="Text Box 25">
              <a:extLst>
                <a:ext uri="{FF2B5EF4-FFF2-40B4-BE49-F238E27FC236}">
                  <a16:creationId xmlns:a16="http://schemas.microsoft.com/office/drawing/2014/main" id="{99BE9055-46B2-2554-03CF-A01B4834BF3E}"/>
                </a:ext>
              </a:extLst>
            </p:cNvPr>
            <p:cNvSpPr txBox="1">
              <a:spLocks noChangeArrowheads="1"/>
            </p:cNvSpPr>
            <p:nvPr/>
          </p:nvSpPr>
          <p:spPr bwMode="auto">
            <a:xfrm>
              <a:off x="10442575" y="18738850"/>
              <a:ext cx="10055225"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defRPr/>
              </a:pPr>
              <a:r>
                <a:rPr lang="en-US" sz="4800" dirty="0">
                  <a:latin typeface="+mj-lt"/>
                  <a:ea typeface="+mn-ea"/>
                </a:rPr>
                <a:t>Methods And Materials</a:t>
              </a:r>
            </a:p>
          </p:txBody>
        </p:sp>
        <p:sp>
          <p:nvSpPr>
            <p:cNvPr id="13376" name="Text Box 124">
              <a:extLst>
                <a:ext uri="{FF2B5EF4-FFF2-40B4-BE49-F238E27FC236}">
                  <a16:creationId xmlns:a16="http://schemas.microsoft.com/office/drawing/2014/main" id="{613D1BE0-5EC6-583F-A1EC-8BB4FAF01A5C}"/>
                </a:ext>
              </a:extLst>
            </p:cNvPr>
            <p:cNvSpPr txBox="1">
              <a:spLocks noChangeArrowheads="1"/>
            </p:cNvSpPr>
            <p:nvPr/>
          </p:nvSpPr>
          <p:spPr bwMode="auto">
            <a:xfrm>
              <a:off x="10439400" y="20110450"/>
              <a:ext cx="10055225" cy="1188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228600" tIns="228600" rIns="228600" bIns="228600"/>
            <a:lstStyle>
              <a:lvl1pPr eaLnBrk="0" hangingPunct="0">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3200">
                  <a:solidFill>
                    <a:schemeClr val="tx1"/>
                  </a:solidFill>
                  <a:latin typeface="Arial" panose="020B0604020202020204" pitchFamily="34" charset="0"/>
                  <a:ea typeface="ＭＳ Ｐゴシック" panose="020B0600070205080204" pitchFamily="34" charset="-128"/>
                </a:defRPr>
              </a:lvl2pPr>
              <a:lvl3pPr eaLnBrk="0" hangingPunct="0">
                <a:defRPr sz="3200">
                  <a:solidFill>
                    <a:schemeClr val="tx1"/>
                  </a:solidFill>
                  <a:latin typeface="Arial" panose="020B0604020202020204" pitchFamily="34" charset="0"/>
                  <a:ea typeface="ＭＳ Ｐゴシック" panose="020B0600070205080204" pitchFamily="34" charset="-128"/>
                </a:defRPr>
              </a:lvl3pPr>
              <a:lvl4pPr eaLnBrk="0" hangingPunct="0">
                <a:defRPr sz="3200">
                  <a:solidFill>
                    <a:schemeClr val="tx1"/>
                  </a:solidFill>
                  <a:latin typeface="Arial" panose="020B0604020202020204" pitchFamily="34" charset="0"/>
                  <a:ea typeface="ＭＳ Ｐゴシック" panose="020B0600070205080204" pitchFamily="34" charset="-128"/>
                </a:defRPr>
              </a:lvl4pPr>
              <a:lvl5pPr eaLnBrk="0" hangingPunct="0">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Click here to insert your Introduction text. Type it in or copy and paste from your Word document or other source. Click once on the dashed border to highlight then drag the bottom edge up to fit. Or change the font size to fill the box. </a:t>
              </a:r>
            </a:p>
            <a:p>
              <a:pPr eaLnBrk="1" hangingPunct="1"/>
              <a:endParaRPr lang="en-US" altLang="en-US"/>
            </a:p>
            <a:p>
              <a:pPr eaLnBrk="1" hangingPunct="1"/>
              <a:r>
                <a:rPr lang="en-US" altLang="en-US"/>
                <a:t>Double-click the border and select ‘Text Box’, then check “Resize AutoShape to Fit Text” to have the box automatically re-size to your text.</a:t>
              </a:r>
            </a:p>
            <a:p>
              <a:pPr eaLnBrk="1" hangingPunct="1"/>
              <a:endParaRPr lang="en-US" altLang="en-US"/>
            </a:p>
            <a:p>
              <a:pPr eaLnBrk="1" hangingPunct="1"/>
              <a:r>
                <a:rPr lang="en-US" altLang="en-US"/>
                <a:t>To change the border style of this text box: Double-click on the dashed border, select ‘Colors and Lines’, and change the border to solid or whatever style/color you like. Or ‘No Line’ to remove the border altogether.</a:t>
              </a:r>
            </a:p>
            <a:p>
              <a:pPr eaLnBrk="1" hangingPunct="1"/>
              <a:endParaRPr lang="en-US" altLang="en-US"/>
            </a:p>
            <a:p>
              <a:pPr eaLnBrk="1" hangingPunct="1"/>
              <a:r>
                <a:rPr lang="en-US" altLang="en-US"/>
                <a:t>To change the font style of this text box: Click on the border once to highlight the entire text box, then select a different font or font size that suits you. This text is in Arial 32pt and is easily readable up to 6 feet away. Try to stay between 28pt – 40pt for best viewing.</a:t>
              </a:r>
            </a:p>
            <a:p>
              <a:pPr eaLnBrk="1" hangingPunct="1"/>
              <a:endParaRPr lang="en-US" altLang="en-US"/>
            </a:p>
            <a:p>
              <a:pPr eaLnBrk="1" hangingPunct="1"/>
              <a:endParaRPr lang="en-US" altLang="en-US"/>
            </a:p>
          </p:txBody>
        </p:sp>
        <p:sp>
          <p:nvSpPr>
            <p:cNvPr id="2174" name="Text Box 126">
              <a:extLst>
                <a:ext uri="{FF2B5EF4-FFF2-40B4-BE49-F238E27FC236}">
                  <a16:creationId xmlns:a16="http://schemas.microsoft.com/office/drawing/2014/main" id="{09EF705B-8FBB-A6F8-EFD7-9C0508730DB5}"/>
                </a:ext>
              </a:extLst>
            </p:cNvPr>
            <p:cNvSpPr txBox="1">
              <a:spLocks noChangeArrowheads="1"/>
            </p:cNvSpPr>
            <p:nvPr/>
          </p:nvSpPr>
          <p:spPr bwMode="auto">
            <a:xfrm>
              <a:off x="10439400" y="6854825"/>
              <a:ext cx="10055225" cy="11884025"/>
            </a:xfrm>
            <a:prstGeom prst="rect">
              <a:avLst/>
            </a:prstGeom>
            <a:noFill/>
            <a:ln w="19050" cap="flat" cmpd="sng" algn="ctr">
              <a:noFill/>
              <a:prstDash val="solid"/>
              <a:miter lim="800000"/>
              <a:headEnd type="none" w="med" len="med"/>
              <a:tailEnd type="none" w="med" len="med"/>
            </a:ln>
            <a:effectLst/>
          </p:spPr>
          <p:txBody>
            <a:bodyPr lIns="228600" tIns="228600" rIns="228600" bIns="228600"/>
            <a:lstStyle/>
            <a:p>
              <a:pPr>
                <a:defRPr/>
              </a:pPr>
              <a:r>
                <a:rPr lang="en-US" dirty="0">
                  <a:latin typeface="Arial" pitchFamily="-1" charset="0"/>
                  <a:ea typeface="+mn-ea"/>
                </a:rPr>
                <a:t>Click here to insert your Introduction text. Type it in or copy and paste from your Word document or other source. Click once on the dashed border to highlight then drag the bottom edge up to fit. Or change the font size to fill the box. </a:t>
              </a:r>
            </a:p>
            <a:p>
              <a:pPr>
                <a:defRPr/>
              </a:pPr>
              <a:endParaRPr lang="en-US" dirty="0">
                <a:latin typeface="Arial" pitchFamily="-1" charset="0"/>
                <a:ea typeface="+mn-ea"/>
              </a:endParaRPr>
            </a:p>
            <a:p>
              <a:pPr>
                <a:defRPr/>
              </a:pPr>
              <a:r>
                <a:rPr lang="en-US" dirty="0">
                  <a:latin typeface="Arial" pitchFamily="-1" charset="0"/>
                  <a:ea typeface="+mn-ea"/>
                </a:rPr>
                <a:t>Double-click the border and select ‘Text Box’, then check “Resize AutoShape to Fit Text” to have the box automatically re-size to your text.</a:t>
              </a:r>
            </a:p>
            <a:p>
              <a:pPr>
                <a:defRPr/>
              </a:pPr>
              <a:endParaRPr lang="en-US" dirty="0">
                <a:ln>
                  <a:solidFill>
                    <a:schemeClr val="tx1"/>
                  </a:solidFill>
                  <a:prstDash val="solid"/>
                </a:ln>
                <a:latin typeface="Arial" pitchFamily="-1" charset="0"/>
                <a:ea typeface="+mn-ea"/>
              </a:endParaRPr>
            </a:p>
            <a:p>
              <a:pPr>
                <a:defRPr/>
              </a:pPr>
              <a:r>
                <a:rPr lang="en-US" dirty="0">
                  <a:latin typeface="Arial" pitchFamily="-1" charset="0"/>
                  <a:ea typeface="+mn-ea"/>
                </a:rPr>
                <a:t>To change the border style of this text box: Double-click on the dashed border, select ‘Colors and Lines’, and change the border to solid or whatever style/color you like. Or ‘No Line’ to remove the border altogether.</a:t>
              </a:r>
            </a:p>
            <a:p>
              <a:pPr>
                <a:defRPr/>
              </a:pPr>
              <a:endParaRPr lang="en-US" dirty="0">
                <a:latin typeface="Arial" pitchFamily="-1" charset="0"/>
                <a:ea typeface="+mn-ea"/>
              </a:endParaRPr>
            </a:p>
            <a:p>
              <a:pPr>
                <a:defRPr/>
              </a:pPr>
              <a:r>
                <a:rPr lang="en-US" dirty="0">
                  <a:latin typeface="Arial" pitchFamily="-1" charset="0"/>
                  <a:ea typeface="+mn-ea"/>
                </a:rPr>
                <a:t>To change the font style of this text box: Click on the border once to highlight the entire text box, then select a different font or font size that suits you. This text is in Arial 32pt and is easily readable up to 6 feet away. Try to stay between 28pt – 40pt for best viewing.</a:t>
              </a:r>
            </a:p>
          </p:txBody>
        </p:sp>
      </p:grpSp>
      <p:grpSp>
        <p:nvGrpSpPr>
          <p:cNvPr id="13359" name="Group 71">
            <a:extLst>
              <a:ext uri="{FF2B5EF4-FFF2-40B4-BE49-F238E27FC236}">
                <a16:creationId xmlns:a16="http://schemas.microsoft.com/office/drawing/2014/main" id="{C847188B-01FF-6FCD-2695-DA2EB6E5E940}"/>
              </a:ext>
            </a:extLst>
          </p:cNvPr>
          <p:cNvGrpSpPr>
            <a:grpSpLocks/>
          </p:cNvGrpSpPr>
          <p:nvPr/>
        </p:nvGrpSpPr>
        <p:grpSpPr bwMode="auto">
          <a:xfrm>
            <a:off x="33226375" y="5486400"/>
            <a:ext cx="10055225" cy="26506488"/>
            <a:chOff x="32907288" y="5486400"/>
            <a:chExt cx="10055225" cy="26506488"/>
          </a:xfrm>
        </p:grpSpPr>
        <p:sp>
          <p:nvSpPr>
            <p:cNvPr id="2075" name="Text Box 27">
              <a:extLst>
                <a:ext uri="{FF2B5EF4-FFF2-40B4-BE49-F238E27FC236}">
                  <a16:creationId xmlns:a16="http://schemas.microsoft.com/office/drawing/2014/main" id="{27837FB9-1399-3EE8-A087-6BA2FC8647FE}"/>
                </a:ext>
              </a:extLst>
            </p:cNvPr>
            <p:cNvSpPr txBox="1">
              <a:spLocks noChangeArrowheads="1"/>
            </p:cNvSpPr>
            <p:nvPr/>
          </p:nvSpPr>
          <p:spPr bwMode="auto">
            <a:xfrm>
              <a:off x="32907288" y="18738850"/>
              <a:ext cx="10055225"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defRPr/>
              </a:pPr>
              <a:r>
                <a:rPr lang="en-US" sz="4800" dirty="0">
                  <a:latin typeface="+mj-lt"/>
                  <a:ea typeface="+mn-ea"/>
                </a:rPr>
                <a:t>Conclusions</a:t>
              </a:r>
            </a:p>
          </p:txBody>
        </p:sp>
        <p:sp>
          <p:nvSpPr>
            <p:cNvPr id="2076" name="Text Box 28">
              <a:extLst>
                <a:ext uri="{FF2B5EF4-FFF2-40B4-BE49-F238E27FC236}">
                  <a16:creationId xmlns:a16="http://schemas.microsoft.com/office/drawing/2014/main" id="{0EEE7189-5EFF-4ED0-8C43-B245DB3C22C6}"/>
                </a:ext>
              </a:extLst>
            </p:cNvPr>
            <p:cNvSpPr txBox="1">
              <a:spLocks noChangeArrowheads="1"/>
            </p:cNvSpPr>
            <p:nvPr/>
          </p:nvSpPr>
          <p:spPr bwMode="auto">
            <a:xfrm>
              <a:off x="32907288" y="5486400"/>
              <a:ext cx="10055225"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defRPr/>
              </a:pPr>
              <a:r>
                <a:rPr lang="en-US" sz="4800" dirty="0">
                  <a:latin typeface="+mj-lt"/>
                  <a:ea typeface="+mn-ea"/>
                </a:rPr>
                <a:t>Discussion</a:t>
              </a:r>
            </a:p>
          </p:txBody>
        </p:sp>
        <p:sp>
          <p:nvSpPr>
            <p:cNvPr id="2078" name="Text Box 30">
              <a:extLst>
                <a:ext uri="{FF2B5EF4-FFF2-40B4-BE49-F238E27FC236}">
                  <a16:creationId xmlns:a16="http://schemas.microsoft.com/office/drawing/2014/main" id="{43FE4700-575C-3C69-E631-77515EEB141E}"/>
                </a:ext>
              </a:extLst>
            </p:cNvPr>
            <p:cNvSpPr txBox="1">
              <a:spLocks noChangeArrowheads="1"/>
            </p:cNvSpPr>
            <p:nvPr/>
          </p:nvSpPr>
          <p:spPr bwMode="auto">
            <a:xfrm>
              <a:off x="32907288" y="25138063"/>
              <a:ext cx="10055225"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defRPr/>
              </a:pPr>
              <a:r>
                <a:rPr lang="en-US" sz="4800" dirty="0">
                  <a:latin typeface="+mj-lt"/>
                  <a:ea typeface="+mn-ea"/>
                </a:rPr>
                <a:t>References</a:t>
              </a:r>
            </a:p>
          </p:txBody>
        </p:sp>
        <p:sp>
          <p:nvSpPr>
            <p:cNvPr id="13371" name="Text Box 123">
              <a:extLst>
                <a:ext uri="{FF2B5EF4-FFF2-40B4-BE49-F238E27FC236}">
                  <a16:creationId xmlns:a16="http://schemas.microsoft.com/office/drawing/2014/main" id="{47351D72-4A36-8B37-FD3E-D7A83F8184B6}"/>
                </a:ext>
              </a:extLst>
            </p:cNvPr>
            <p:cNvSpPr txBox="1">
              <a:spLocks noChangeArrowheads="1"/>
            </p:cNvSpPr>
            <p:nvPr/>
          </p:nvSpPr>
          <p:spPr bwMode="auto">
            <a:xfrm>
              <a:off x="32907288" y="6854825"/>
              <a:ext cx="10055225" cy="1188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lIns="228600" tIns="228600" rIns="228600" bIns="228600"/>
            <a:lstStyle>
              <a:lvl1pPr eaLnBrk="0" hangingPunct="0">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3200">
                  <a:solidFill>
                    <a:schemeClr val="tx1"/>
                  </a:solidFill>
                  <a:latin typeface="Arial" panose="020B0604020202020204" pitchFamily="34" charset="0"/>
                  <a:ea typeface="ＭＳ Ｐゴシック" panose="020B0600070205080204" pitchFamily="34" charset="-128"/>
                </a:defRPr>
              </a:lvl2pPr>
              <a:lvl3pPr eaLnBrk="0" hangingPunct="0">
                <a:defRPr sz="3200">
                  <a:solidFill>
                    <a:schemeClr val="tx1"/>
                  </a:solidFill>
                  <a:latin typeface="Arial" panose="020B0604020202020204" pitchFamily="34" charset="0"/>
                  <a:ea typeface="ＭＳ Ｐゴシック" panose="020B0600070205080204" pitchFamily="34" charset="-128"/>
                </a:defRPr>
              </a:lvl3pPr>
              <a:lvl4pPr eaLnBrk="0" hangingPunct="0">
                <a:defRPr sz="3200">
                  <a:solidFill>
                    <a:schemeClr val="tx1"/>
                  </a:solidFill>
                  <a:latin typeface="Arial" panose="020B0604020202020204" pitchFamily="34" charset="0"/>
                  <a:ea typeface="ＭＳ Ｐゴシック" panose="020B0600070205080204" pitchFamily="34" charset="-128"/>
                </a:defRPr>
              </a:lvl4pPr>
              <a:lvl5pPr eaLnBrk="0" hangingPunct="0">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Click here to insert your Introduction text. Type it in or copy and paste from your Word document or other source. Click once on the dashed border to highlight then drag the bottom edge up to fit. Or change the font size to fill the box. </a:t>
              </a:r>
            </a:p>
            <a:p>
              <a:pPr eaLnBrk="1" hangingPunct="1"/>
              <a:endParaRPr lang="en-US" altLang="en-US"/>
            </a:p>
            <a:p>
              <a:pPr eaLnBrk="1" hangingPunct="1"/>
              <a:r>
                <a:rPr lang="en-US" altLang="en-US"/>
                <a:t>Double-click the border and select ‘Text Box’, then check “Resize AutoShape to Fit Text” to have the box automatically re-size to your text.</a:t>
              </a:r>
            </a:p>
            <a:p>
              <a:pPr eaLnBrk="1" hangingPunct="1"/>
              <a:endParaRPr lang="en-US" altLang="en-US"/>
            </a:p>
            <a:p>
              <a:pPr eaLnBrk="1" hangingPunct="1"/>
              <a:r>
                <a:rPr lang="en-US" altLang="en-US"/>
                <a:t>To change the border style of this text box: Double-click on the dashed border, select ‘Colors and Lines’, and change the border to solid or whatever style/color you like. Or ‘No Line’ to remove the border altogether.</a:t>
              </a:r>
            </a:p>
            <a:p>
              <a:pPr eaLnBrk="1" hangingPunct="1"/>
              <a:endParaRPr lang="en-US" altLang="en-US"/>
            </a:p>
            <a:p>
              <a:pPr eaLnBrk="1" hangingPunct="1"/>
              <a:r>
                <a:rPr lang="en-US" altLang="en-US"/>
                <a:t>To change the font style of this text box: Click on the border once to highlight the entire text box, then select a different font or font size that suits you. This text is in Arial 32pt and is easily readable up to 6 feet away. Try to stay between 28pt – 40pt for best viewing.</a:t>
              </a:r>
            </a:p>
            <a:p>
              <a:pPr eaLnBrk="1" hangingPunct="1"/>
              <a:endParaRPr lang="en-US" altLang="en-US"/>
            </a:p>
          </p:txBody>
        </p:sp>
        <p:sp>
          <p:nvSpPr>
            <p:cNvPr id="13372" name="Text Box 125">
              <a:extLst>
                <a:ext uri="{FF2B5EF4-FFF2-40B4-BE49-F238E27FC236}">
                  <a16:creationId xmlns:a16="http://schemas.microsoft.com/office/drawing/2014/main" id="{7DC65E50-F502-D5CC-BAFE-FBDB7B567D10}"/>
                </a:ext>
              </a:extLst>
            </p:cNvPr>
            <p:cNvSpPr txBox="1">
              <a:spLocks noChangeArrowheads="1"/>
            </p:cNvSpPr>
            <p:nvPr/>
          </p:nvSpPr>
          <p:spPr bwMode="auto">
            <a:xfrm>
              <a:off x="32907288" y="20110450"/>
              <a:ext cx="10055225"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lIns="228600" tIns="228600" rIns="228600" bIns="228600"/>
            <a:lstStyle>
              <a:lvl1pPr eaLnBrk="0" hangingPunct="0">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3200">
                  <a:solidFill>
                    <a:schemeClr val="tx1"/>
                  </a:solidFill>
                  <a:latin typeface="Arial" panose="020B0604020202020204" pitchFamily="34" charset="0"/>
                  <a:ea typeface="ＭＳ Ｐゴシック" panose="020B0600070205080204" pitchFamily="34" charset="-128"/>
                </a:defRPr>
              </a:lvl2pPr>
              <a:lvl3pPr eaLnBrk="0" hangingPunct="0">
                <a:defRPr sz="3200">
                  <a:solidFill>
                    <a:schemeClr val="tx1"/>
                  </a:solidFill>
                  <a:latin typeface="Arial" panose="020B0604020202020204" pitchFamily="34" charset="0"/>
                  <a:ea typeface="ＭＳ Ｐゴシック" panose="020B0600070205080204" pitchFamily="34" charset="-128"/>
                </a:defRPr>
              </a:lvl3pPr>
              <a:lvl4pPr eaLnBrk="0" hangingPunct="0">
                <a:defRPr sz="3200">
                  <a:solidFill>
                    <a:schemeClr val="tx1"/>
                  </a:solidFill>
                  <a:latin typeface="Arial" panose="020B0604020202020204" pitchFamily="34" charset="0"/>
                  <a:ea typeface="ＭＳ Ｐゴシック" panose="020B0600070205080204" pitchFamily="34" charset="-128"/>
                </a:defRPr>
              </a:lvl4pPr>
              <a:lvl5pPr eaLnBrk="0" hangingPunct="0">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Click here to insert your Conclusions text. Type it in or copy and paste from your Word document or other source. </a:t>
              </a:r>
            </a:p>
            <a:p>
              <a:pPr eaLnBrk="1" hangingPunct="1"/>
              <a:endParaRPr lang="en-US" altLang="en-US"/>
            </a:p>
            <a:p>
              <a:pPr eaLnBrk="1" hangingPunct="1"/>
              <a:r>
                <a:rPr lang="en-US" altLang="en-US"/>
                <a:t>Click on the border once to highlight and select a different font or font size that suits you. This text is in Arial 32pt and is easily readable up to 6 feet away. Try to stay between 28pt – 40pt for best viewing.</a:t>
              </a:r>
            </a:p>
          </p:txBody>
        </p:sp>
        <p:sp>
          <p:nvSpPr>
            <p:cNvPr id="13373" name="Text Box 127">
              <a:extLst>
                <a:ext uri="{FF2B5EF4-FFF2-40B4-BE49-F238E27FC236}">
                  <a16:creationId xmlns:a16="http://schemas.microsoft.com/office/drawing/2014/main" id="{6528FD57-E614-91BC-848D-3791848B708A}"/>
                </a:ext>
              </a:extLst>
            </p:cNvPr>
            <p:cNvSpPr txBox="1">
              <a:spLocks noChangeArrowheads="1"/>
            </p:cNvSpPr>
            <p:nvPr/>
          </p:nvSpPr>
          <p:spPr bwMode="auto">
            <a:xfrm>
              <a:off x="32907288" y="26508075"/>
              <a:ext cx="10055225" cy="54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lIns="228600" tIns="228600" rIns="228600" bIns="228600"/>
            <a:lstStyle>
              <a:lvl1pPr marL="342900" indent="-342900" eaLnBrk="0" hangingPunct="0">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3200">
                  <a:solidFill>
                    <a:schemeClr val="tx1"/>
                  </a:solidFill>
                  <a:latin typeface="Arial" panose="020B0604020202020204" pitchFamily="34" charset="0"/>
                  <a:ea typeface="ＭＳ Ｐゴシック" panose="020B0600070205080204" pitchFamily="34" charset="-128"/>
                </a:defRPr>
              </a:lvl2pPr>
              <a:lvl3pPr eaLnBrk="0" hangingPunct="0">
                <a:defRPr sz="3200">
                  <a:solidFill>
                    <a:schemeClr val="tx1"/>
                  </a:solidFill>
                  <a:latin typeface="Arial" panose="020B0604020202020204" pitchFamily="34" charset="0"/>
                  <a:ea typeface="ＭＳ Ｐゴシック" panose="020B0600070205080204" pitchFamily="34" charset="-128"/>
                </a:defRPr>
              </a:lvl3pPr>
              <a:lvl4pPr eaLnBrk="0" hangingPunct="0">
                <a:defRPr sz="3200">
                  <a:solidFill>
                    <a:schemeClr val="tx1"/>
                  </a:solidFill>
                  <a:latin typeface="Arial" panose="020B0604020202020204" pitchFamily="34" charset="0"/>
                  <a:ea typeface="ＭＳ Ｐゴシック" panose="020B0600070205080204" pitchFamily="34" charset="-128"/>
                </a:defRPr>
              </a:lvl4pPr>
              <a:lvl5pPr eaLnBrk="0" hangingPunct="0">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eaLnBrk="1" hangingPunct="1">
                <a:spcAft>
                  <a:spcPct val="50000"/>
                </a:spcAft>
                <a:buFontTx/>
                <a:buAutoNum type="arabicPeriod"/>
              </a:pPr>
              <a:r>
                <a:rPr lang="en-US" altLang="en-US" sz="2400"/>
                <a:t>Click here to insert your References. Type it in or copy and paste from your Word document or other source.</a:t>
              </a:r>
            </a:p>
            <a:p>
              <a:pPr eaLnBrk="1" hangingPunct="1">
                <a:spcAft>
                  <a:spcPct val="50000"/>
                </a:spcAft>
                <a:buFontTx/>
                <a:buAutoNum type="arabicPeriod"/>
              </a:pPr>
              <a:r>
                <a:rPr lang="en-US" altLang="en-US" sz="2400"/>
                <a:t>Click on the border once to highlight and select a different font or font size that suits you. This text is in Arial 24pt and is easily readable up to 4 feet away. Try to stay between 18pt – 28pt for best viewing.</a:t>
              </a:r>
            </a:p>
            <a:p>
              <a:pPr eaLnBrk="1" hangingPunct="1">
                <a:spcAft>
                  <a:spcPct val="50000"/>
                </a:spcAft>
                <a:buFontTx/>
                <a:buAutoNum type="arabicPeriod"/>
              </a:pPr>
              <a:r>
                <a:rPr lang="en-US" altLang="en-US" sz="2400"/>
                <a:t>The line spacing is set to add one-half of a line height after each entry. Select ‘Format, Line Spacing’ to adjust this setting.</a:t>
              </a:r>
            </a:p>
          </p:txBody>
        </p:sp>
      </p:grpSp>
      <p:sp>
        <p:nvSpPr>
          <p:cNvPr id="13360" name="Text Box 130">
            <a:extLst>
              <a:ext uri="{FF2B5EF4-FFF2-40B4-BE49-F238E27FC236}">
                <a16:creationId xmlns:a16="http://schemas.microsoft.com/office/drawing/2014/main" id="{B049015D-73B8-770F-F527-8F3788473952}"/>
              </a:ext>
            </a:extLst>
          </p:cNvPr>
          <p:cNvSpPr txBox="1">
            <a:spLocks noChangeArrowheads="1"/>
          </p:cNvSpPr>
          <p:nvPr/>
        </p:nvSpPr>
        <p:spPr bwMode="auto">
          <a:xfrm>
            <a:off x="22431375" y="25831800"/>
            <a:ext cx="406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389438" eaLnBrk="0" hangingPunct="0">
              <a:defRPr sz="3200">
                <a:solidFill>
                  <a:schemeClr val="tx1"/>
                </a:solidFill>
                <a:latin typeface="Arial" panose="020B0604020202020204" pitchFamily="34" charset="0"/>
                <a:ea typeface="ＭＳ Ｐゴシック" panose="020B0600070205080204" pitchFamily="34" charset="-128"/>
              </a:defRPr>
            </a:lvl1pPr>
            <a:lvl2pPr marL="37931725" indent="-37474525" defTabSz="4389438" eaLnBrk="0" hangingPunct="0">
              <a:defRPr sz="3200">
                <a:solidFill>
                  <a:schemeClr val="tx1"/>
                </a:solidFill>
                <a:latin typeface="Arial" panose="020B0604020202020204" pitchFamily="34" charset="0"/>
                <a:ea typeface="ＭＳ Ｐゴシック" panose="020B0600070205080204" pitchFamily="34" charset="-128"/>
              </a:defRPr>
            </a:lvl2pPr>
            <a:lvl3pPr eaLnBrk="0" hangingPunct="0">
              <a:defRPr sz="3200">
                <a:solidFill>
                  <a:schemeClr val="tx1"/>
                </a:solidFill>
                <a:latin typeface="Arial" panose="020B0604020202020204" pitchFamily="34" charset="0"/>
                <a:ea typeface="ＭＳ Ｐゴシック" panose="020B0600070205080204" pitchFamily="34" charset="-128"/>
              </a:defRPr>
            </a:lvl3pPr>
            <a:lvl4pPr eaLnBrk="0" hangingPunct="0">
              <a:defRPr sz="3200">
                <a:solidFill>
                  <a:schemeClr val="tx1"/>
                </a:solidFill>
                <a:latin typeface="Arial" panose="020B0604020202020204" pitchFamily="34" charset="0"/>
                <a:ea typeface="ＭＳ Ｐゴシック" panose="020B0600070205080204" pitchFamily="34" charset="-128"/>
              </a:defRPr>
            </a:lvl4pPr>
            <a:lvl5pPr eaLnBrk="0" hangingPunct="0">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400" b="1"/>
              <a:t>Figure 1.</a:t>
            </a:r>
            <a:r>
              <a:rPr lang="en-US" altLang="en-US" sz="2400"/>
              <a:t> Label in 24pt Arial.</a:t>
            </a:r>
          </a:p>
        </p:txBody>
      </p:sp>
      <p:sp>
        <p:nvSpPr>
          <p:cNvPr id="13361" name="Text Box 131">
            <a:extLst>
              <a:ext uri="{FF2B5EF4-FFF2-40B4-BE49-F238E27FC236}">
                <a16:creationId xmlns:a16="http://schemas.microsoft.com/office/drawing/2014/main" id="{AA61E4A2-C74C-49D9-775D-0FD6D18A96AA}"/>
              </a:ext>
            </a:extLst>
          </p:cNvPr>
          <p:cNvSpPr txBox="1">
            <a:spLocks noChangeArrowheads="1"/>
          </p:cNvSpPr>
          <p:nvPr/>
        </p:nvSpPr>
        <p:spPr bwMode="auto">
          <a:xfrm>
            <a:off x="27981275" y="25831800"/>
            <a:ext cx="406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389438" eaLnBrk="0" hangingPunct="0">
              <a:defRPr sz="3200">
                <a:solidFill>
                  <a:schemeClr val="tx1"/>
                </a:solidFill>
                <a:latin typeface="Arial" panose="020B0604020202020204" pitchFamily="34" charset="0"/>
                <a:ea typeface="ＭＳ Ｐゴシック" panose="020B0600070205080204" pitchFamily="34" charset="-128"/>
              </a:defRPr>
            </a:lvl1pPr>
            <a:lvl2pPr marL="37931725" indent="-37474525" defTabSz="4389438" eaLnBrk="0" hangingPunct="0">
              <a:defRPr sz="3200">
                <a:solidFill>
                  <a:schemeClr val="tx1"/>
                </a:solidFill>
                <a:latin typeface="Arial" panose="020B0604020202020204" pitchFamily="34" charset="0"/>
                <a:ea typeface="ＭＳ Ｐゴシック" panose="020B0600070205080204" pitchFamily="34" charset="-128"/>
              </a:defRPr>
            </a:lvl2pPr>
            <a:lvl3pPr eaLnBrk="0" hangingPunct="0">
              <a:defRPr sz="3200">
                <a:solidFill>
                  <a:schemeClr val="tx1"/>
                </a:solidFill>
                <a:latin typeface="Arial" panose="020B0604020202020204" pitchFamily="34" charset="0"/>
                <a:ea typeface="ＭＳ Ｐゴシック" panose="020B0600070205080204" pitchFamily="34" charset="-128"/>
              </a:defRPr>
            </a:lvl3pPr>
            <a:lvl4pPr eaLnBrk="0" hangingPunct="0">
              <a:defRPr sz="3200">
                <a:solidFill>
                  <a:schemeClr val="tx1"/>
                </a:solidFill>
                <a:latin typeface="Arial" panose="020B0604020202020204" pitchFamily="34" charset="0"/>
                <a:ea typeface="ＭＳ Ｐゴシック" panose="020B0600070205080204" pitchFamily="34" charset="-128"/>
              </a:defRPr>
            </a:lvl4pPr>
            <a:lvl5pPr eaLnBrk="0" hangingPunct="0">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400" b="1"/>
              <a:t>Figure 2.</a:t>
            </a:r>
            <a:r>
              <a:rPr lang="en-US" altLang="en-US" sz="2400"/>
              <a:t> Label in 24pt Arial.</a:t>
            </a:r>
          </a:p>
        </p:txBody>
      </p:sp>
      <p:grpSp>
        <p:nvGrpSpPr>
          <p:cNvPr id="13362" name="Group 68">
            <a:extLst>
              <a:ext uri="{FF2B5EF4-FFF2-40B4-BE49-F238E27FC236}">
                <a16:creationId xmlns:a16="http://schemas.microsoft.com/office/drawing/2014/main" id="{0CD892DF-A269-FB66-CDD3-D118F306D2E1}"/>
              </a:ext>
            </a:extLst>
          </p:cNvPr>
          <p:cNvGrpSpPr>
            <a:grpSpLocks/>
          </p:cNvGrpSpPr>
          <p:nvPr/>
        </p:nvGrpSpPr>
        <p:grpSpPr bwMode="auto">
          <a:xfrm>
            <a:off x="587375" y="5486400"/>
            <a:ext cx="10055225" cy="26517600"/>
            <a:chOff x="268288" y="5486400"/>
            <a:chExt cx="10055225" cy="26517600"/>
          </a:xfrm>
        </p:grpSpPr>
        <p:sp>
          <p:nvSpPr>
            <p:cNvPr id="67" name="Text Box 23">
              <a:extLst>
                <a:ext uri="{FF2B5EF4-FFF2-40B4-BE49-F238E27FC236}">
                  <a16:creationId xmlns:a16="http://schemas.microsoft.com/office/drawing/2014/main" id="{7E72B0C9-07BE-5017-70C7-C98AB28D4DBA}"/>
                </a:ext>
              </a:extLst>
            </p:cNvPr>
            <p:cNvSpPr txBox="1">
              <a:spLocks noChangeArrowheads="1"/>
            </p:cNvSpPr>
            <p:nvPr/>
          </p:nvSpPr>
          <p:spPr bwMode="auto">
            <a:xfrm>
              <a:off x="268288" y="5486400"/>
              <a:ext cx="10055225"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defRPr/>
              </a:pPr>
              <a:r>
                <a:rPr lang="en-US" sz="4800" dirty="0">
                  <a:solidFill>
                    <a:srgbClr val="0D0D0D"/>
                  </a:solidFill>
                  <a:latin typeface="+mj-lt"/>
                  <a:ea typeface="+mn-ea"/>
                </a:rPr>
                <a:t>Introduction</a:t>
              </a:r>
            </a:p>
          </p:txBody>
        </p:sp>
        <p:sp>
          <p:nvSpPr>
            <p:cNvPr id="68" name="Text Box 126">
              <a:extLst>
                <a:ext uri="{FF2B5EF4-FFF2-40B4-BE49-F238E27FC236}">
                  <a16:creationId xmlns:a16="http://schemas.microsoft.com/office/drawing/2014/main" id="{0FA5063C-97A0-67D1-99D2-237E4C8C4758}"/>
                </a:ext>
              </a:extLst>
            </p:cNvPr>
            <p:cNvSpPr txBox="1">
              <a:spLocks noChangeArrowheads="1"/>
            </p:cNvSpPr>
            <p:nvPr/>
          </p:nvSpPr>
          <p:spPr bwMode="auto">
            <a:xfrm>
              <a:off x="268288" y="6854825"/>
              <a:ext cx="10055225" cy="25149175"/>
            </a:xfrm>
            <a:prstGeom prst="rect">
              <a:avLst/>
            </a:prstGeom>
            <a:noFill/>
            <a:ln w="19050" cap="flat" cmpd="sng" algn="ctr">
              <a:noFill/>
              <a:prstDash val="solid"/>
              <a:miter lim="800000"/>
              <a:headEnd type="none" w="med" len="med"/>
              <a:tailEnd type="none" w="med" len="med"/>
            </a:ln>
            <a:effectLst/>
          </p:spPr>
          <p:txBody>
            <a:bodyPr lIns="228600" tIns="228600" rIns="228600" bIns="228600"/>
            <a:lstStyle/>
            <a:p>
              <a:pPr>
                <a:defRPr/>
              </a:pPr>
              <a:r>
                <a:rPr lang="en-US" dirty="0">
                  <a:latin typeface="Arial" pitchFamily="-1" charset="0"/>
                  <a:ea typeface="+mn-ea"/>
                </a:rPr>
                <a:t>Click here to insert your Introduction text. Type it in or copy and paste from your Word document or other source. Click once on the dashed border to highlight then drag the bottom edge up to fit. Or change the font size to fill the box. </a:t>
              </a:r>
            </a:p>
            <a:p>
              <a:pPr>
                <a:defRPr/>
              </a:pPr>
              <a:endParaRPr lang="en-US" dirty="0">
                <a:latin typeface="Arial" pitchFamily="-1" charset="0"/>
                <a:ea typeface="+mn-ea"/>
              </a:endParaRPr>
            </a:p>
            <a:p>
              <a:pPr>
                <a:defRPr/>
              </a:pPr>
              <a:r>
                <a:rPr lang="en-US" dirty="0">
                  <a:latin typeface="Arial" pitchFamily="-1" charset="0"/>
                  <a:ea typeface="+mn-ea"/>
                </a:rPr>
                <a:t>Double-click the border and select ‘Text Box’, then check “Resize AutoShape to Fit Text” to have the box automatically re-size to your text.</a:t>
              </a:r>
            </a:p>
            <a:p>
              <a:pPr>
                <a:defRPr/>
              </a:pPr>
              <a:endParaRPr lang="en-US" dirty="0">
                <a:ln>
                  <a:solidFill>
                    <a:schemeClr val="tx1"/>
                  </a:solidFill>
                  <a:prstDash val="solid"/>
                </a:ln>
                <a:latin typeface="Arial" pitchFamily="-1" charset="0"/>
                <a:ea typeface="+mn-ea"/>
              </a:endParaRPr>
            </a:p>
            <a:p>
              <a:pPr>
                <a:defRPr/>
              </a:pPr>
              <a:r>
                <a:rPr lang="en-US" dirty="0">
                  <a:latin typeface="Arial" pitchFamily="-1" charset="0"/>
                  <a:ea typeface="+mn-ea"/>
                </a:rPr>
                <a:t>To change the border style of this text box: Double-click on the dashed border, select ‘Colors and Lines’, and change the border to solid or whatever style/color you like. Or ‘No Line’ to remove the border altogether.</a:t>
              </a:r>
            </a:p>
            <a:p>
              <a:pPr>
                <a:defRPr/>
              </a:pPr>
              <a:endParaRPr lang="en-US" dirty="0">
                <a:latin typeface="Arial" pitchFamily="-1" charset="0"/>
                <a:ea typeface="+mn-ea"/>
              </a:endParaRPr>
            </a:p>
            <a:p>
              <a:pPr>
                <a:defRPr/>
              </a:pPr>
              <a:r>
                <a:rPr lang="en-US" dirty="0">
                  <a:latin typeface="Arial" pitchFamily="-1" charset="0"/>
                  <a:ea typeface="+mn-ea"/>
                </a:rPr>
                <a:t>To change the font style of this text box: Click on the border once to highlight the entire text box, then select a different font or font size that suits you. This text is in Arial 32pt and is easily readable up to 6 feet away. Try to stay between 28pt – 40pt for best viewing.</a:t>
              </a:r>
            </a:p>
          </p:txBody>
        </p:sp>
      </p:grpSp>
      <p:grpSp>
        <p:nvGrpSpPr>
          <p:cNvPr id="13363" name="Group 29">
            <a:extLst>
              <a:ext uri="{FF2B5EF4-FFF2-40B4-BE49-F238E27FC236}">
                <a16:creationId xmlns:a16="http://schemas.microsoft.com/office/drawing/2014/main" id="{F8A2F6CC-5374-7AAA-47F7-217CD28E33DD}"/>
              </a:ext>
            </a:extLst>
          </p:cNvPr>
          <p:cNvGrpSpPr>
            <a:grpSpLocks/>
          </p:cNvGrpSpPr>
          <p:nvPr/>
        </p:nvGrpSpPr>
        <p:grpSpPr bwMode="auto">
          <a:xfrm>
            <a:off x="21945600" y="22174200"/>
            <a:ext cx="10972800" cy="3505200"/>
            <a:chOff x="21945600" y="22174200"/>
            <a:chExt cx="10972800" cy="3505200"/>
          </a:xfrm>
        </p:grpSpPr>
        <p:pic>
          <p:nvPicPr>
            <p:cNvPr id="13364" name="Picture 30">
              <a:extLst>
                <a:ext uri="{FF2B5EF4-FFF2-40B4-BE49-F238E27FC236}">
                  <a16:creationId xmlns:a16="http://schemas.microsoft.com/office/drawing/2014/main" id="{1F9A32F7-4ECA-6382-0760-BB4145F2C67D}"/>
                </a:ext>
              </a:extLst>
            </p:cNvPr>
            <p:cNvPicPr>
              <a:picLocks noChangeAspect="1"/>
            </p:cNvPicPr>
            <p:nvPr/>
          </p:nvPicPr>
          <p:blipFill>
            <a:blip r:embed="rId5">
              <a:extLst>
                <a:ext uri="{28A0092B-C50C-407E-A947-70E740481C1C}">
                  <a14:useLocalDpi xmlns:a14="http://schemas.microsoft.com/office/drawing/2010/main" val="0"/>
                </a:ext>
              </a:extLst>
            </a:blip>
            <a:srcRect l="16235" r="15984"/>
            <a:stretch>
              <a:fillRect/>
            </a:stretch>
          </p:blipFill>
          <p:spPr bwMode="auto">
            <a:xfrm>
              <a:off x="21945600" y="22246038"/>
              <a:ext cx="5089969" cy="337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5" name="Picture 31">
              <a:extLst>
                <a:ext uri="{FF2B5EF4-FFF2-40B4-BE49-F238E27FC236}">
                  <a16:creationId xmlns:a16="http://schemas.microsoft.com/office/drawing/2014/main" id="{810C5504-1268-8227-ECE9-7ADF9AC21990}"/>
                </a:ext>
              </a:extLst>
            </p:cNvPr>
            <p:cNvPicPr>
              <a:picLocks noChangeAspect="1"/>
            </p:cNvPicPr>
            <p:nvPr/>
          </p:nvPicPr>
          <p:blipFill>
            <a:blip r:embed="rId6">
              <a:extLst>
                <a:ext uri="{28A0092B-C50C-407E-A947-70E740481C1C}">
                  <a14:useLocalDpi xmlns:a14="http://schemas.microsoft.com/office/drawing/2010/main" val="0"/>
                </a:ext>
              </a:extLst>
            </a:blip>
            <a:srcRect r="15486"/>
            <a:stretch>
              <a:fillRect/>
            </a:stretch>
          </p:blipFill>
          <p:spPr bwMode="auto">
            <a:xfrm>
              <a:off x="27813000" y="22174200"/>
              <a:ext cx="5105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Arial"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Arial" pitchFamily="-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1595</TotalTime>
  <Words>1218</Words>
  <Application>Microsoft Office PowerPoint</Application>
  <PresentationFormat>Custom</PresentationFormat>
  <Paragraphs>64</Paragraphs>
  <Slides>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6" baseType="lpstr">
      <vt:lpstr>Arial</vt:lpstr>
      <vt:lpstr>ＭＳ Ｐゴシック</vt:lpstr>
      <vt:lpstr>Calibri</vt:lpstr>
      <vt:lpstr>Default Design</vt:lpstr>
      <vt:lpstr>Microsoft Graph Chart</vt:lpstr>
      <vt:lpstr>PowerPoint Presentation</vt:lpstr>
    </vt:vector>
  </TitlesOfParts>
  <Company>Genigraphics 800.790.4001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Poster 36 x 48 - C</dc:title>
  <dc:creator>Genigraphics 800.790.4001</dc:creator>
  <dc:description>To order poster prints visit us at www.genigraphics.com</dc:description>
  <cp:lastModifiedBy>Samantha Viera</cp:lastModifiedBy>
  <cp:revision>25</cp:revision>
  <dcterms:created xsi:type="dcterms:W3CDTF">2012-05-10T21:03:42Z</dcterms:created>
  <dcterms:modified xsi:type="dcterms:W3CDTF">2024-12-04T19:47:03Z</dcterms:modified>
</cp:coreProperties>
</file>