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54C"/>
    <a:srgbClr val="10345A"/>
    <a:srgbClr val="0B428A"/>
    <a:srgbClr val="0E67B4"/>
    <a:srgbClr val="1A457D"/>
    <a:srgbClr val="0D51AC"/>
    <a:srgbClr val="0C4694"/>
    <a:srgbClr val="0C3E81"/>
    <a:srgbClr val="0E4881"/>
    <a:srgbClr val="183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0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34D8-5515-634F-9B39-958C57007092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3421-3A26-F548-BF4C-DD2D2852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12-10 at 10.4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r="17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4005" y="0"/>
            <a:ext cx="3651493" cy="4343400"/>
          </a:xfrm>
          <a:prstGeom prst="rect">
            <a:avLst/>
          </a:prstGeom>
          <a:solidFill>
            <a:srgbClr val="10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4005" y="3086100"/>
            <a:ext cx="3651493" cy="1257300"/>
          </a:xfrm>
          <a:prstGeom prst="rect">
            <a:avLst/>
          </a:prstGeom>
          <a:solidFill>
            <a:srgbClr val="092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08779" cy="6845300"/>
          </a:xfrm>
          <a:prstGeom prst="rect">
            <a:avLst/>
          </a:prstGeom>
          <a:solidFill>
            <a:srgbClr val="174D8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4548"/>
            <a:ext cx="51054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4" y="5361552"/>
            <a:ext cx="4127500" cy="62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999" y="572866"/>
            <a:ext cx="3733800" cy="22017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Einstein-Montefiore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Collaboration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 Bi-Directional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Research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3999" y="3338718"/>
            <a:ext cx="3733800" cy="76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Thursday, June 8, 2017</a:t>
            </a:r>
          </a:p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Presented by: Paul Marantz</a:t>
            </a:r>
          </a:p>
        </p:txBody>
      </p:sp>
    </p:spTree>
    <p:extLst>
      <p:ext uri="{BB962C8B-B14F-4D97-AF65-F5344CB8AC3E}">
        <p14:creationId xmlns:p14="http://schemas.microsoft.com/office/powerpoint/2010/main" val="366096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12-10 at 10.4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9496" r="-17" b="5225"/>
          <a:stretch/>
        </p:blipFill>
        <p:spPr>
          <a:xfrm>
            <a:off x="0" y="0"/>
            <a:ext cx="9144000" cy="51445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3877" y="0"/>
            <a:ext cx="3609283" cy="3713276"/>
          </a:xfrm>
          <a:prstGeom prst="rect">
            <a:avLst/>
          </a:prstGeom>
          <a:solidFill>
            <a:srgbClr val="092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121" y="6902"/>
            <a:ext cx="1863027" cy="6854444"/>
          </a:xfrm>
          <a:prstGeom prst="rect">
            <a:avLst/>
          </a:prstGeom>
          <a:solidFill>
            <a:srgbClr val="174D81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4548"/>
            <a:ext cx="5105400" cy="121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4" y="5499592"/>
            <a:ext cx="4127500" cy="62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61" y="476238"/>
            <a:ext cx="3657600" cy="22017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Einstein-Montefiore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Collaboration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 Bi-Directional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Research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5561" y="2791066"/>
            <a:ext cx="3657600" cy="76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Thursday, June 8, 2017</a:t>
            </a:r>
          </a:p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Presented by: Paul Marantz</a:t>
            </a:r>
          </a:p>
        </p:txBody>
      </p:sp>
    </p:spTree>
    <p:extLst>
      <p:ext uri="{BB962C8B-B14F-4D97-AF65-F5344CB8AC3E}">
        <p14:creationId xmlns:p14="http://schemas.microsoft.com/office/powerpoint/2010/main" val="26221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3998" y="0"/>
            <a:ext cx="3657600" cy="4343400"/>
          </a:xfrm>
          <a:prstGeom prst="rect">
            <a:avLst/>
          </a:prstGeom>
          <a:solidFill>
            <a:srgbClr val="092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359" y="5361552"/>
            <a:ext cx="4127500" cy="622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166438"/>
            <a:ext cx="9144000" cy="1987776"/>
          </a:xfrm>
          <a:prstGeom prst="rect">
            <a:avLst/>
          </a:prstGeom>
          <a:solidFill>
            <a:srgbClr val="0B428A">
              <a:alpha val="9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414" y="3556"/>
            <a:ext cx="1856124" cy="6854444"/>
          </a:xfrm>
          <a:prstGeom prst="rect">
            <a:avLst/>
          </a:prstGeom>
          <a:solidFill>
            <a:srgbClr val="0D51AC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851" y="1414910"/>
            <a:ext cx="8189972" cy="162287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Collaboration in </a:t>
            </a:r>
            <a:b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Bi</a:t>
            </a: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-Directional 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Research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3999" y="3400836"/>
            <a:ext cx="3657599" cy="76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Thursday, June 8, 2017</a:t>
            </a:r>
          </a:p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Presented by: Paul Marantz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999" y="515962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Einstein-Montefiore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4414" y="3556"/>
            <a:ext cx="1856124" cy="6854444"/>
          </a:xfrm>
          <a:prstGeom prst="rect">
            <a:avLst/>
          </a:prstGeom>
          <a:solidFill>
            <a:srgbClr val="0D51AC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227766"/>
            <a:ext cx="572901" cy="1219347"/>
          </a:xfrm>
          <a:prstGeom prst="rect">
            <a:avLst/>
          </a:prstGeom>
          <a:solidFill>
            <a:srgbClr val="0E67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131" y="6287958"/>
            <a:ext cx="2367512" cy="3569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202711"/>
            <a:ext cx="9144000" cy="89726"/>
          </a:xfrm>
          <a:prstGeom prst="rect">
            <a:avLst/>
          </a:prstGeom>
          <a:solidFill>
            <a:srgbClr val="09254C">
              <a:alpha val="9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170" y="459058"/>
            <a:ext cx="813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Einstein Presentation Headline</a:t>
            </a:r>
            <a:r>
              <a:rPr lang="en-US" sz="3600" baseline="30000" dirty="0" smtClean="0">
                <a:latin typeface="Arial"/>
                <a:cs typeface="Arial"/>
              </a:rPr>
              <a:t> </a:t>
            </a:r>
            <a:endParaRPr lang="en-US" sz="3600" baseline="30000" dirty="0">
              <a:latin typeface="Arial"/>
              <a:cs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4170" y="1898424"/>
            <a:ext cx="7858654" cy="3236664"/>
          </a:xfrm>
        </p:spPr>
        <p:txBody>
          <a:bodyPr>
            <a:normAutofit/>
          </a:bodyPr>
          <a:lstStyle/>
          <a:p>
            <a:pPr marL="274320" indent="-274320" algn="l">
              <a:spcBef>
                <a:spcPts val="600"/>
              </a:spcBef>
              <a:buClr>
                <a:srgbClr val="0E67B4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Presentation bullet point one</a:t>
            </a:r>
          </a:p>
          <a:p>
            <a:pPr marL="800100" lvl="2" indent="-342900" algn="l">
              <a:spcBef>
                <a:spcPts val="600"/>
              </a:spcBef>
              <a:buClr>
                <a:srgbClr val="0E67B4"/>
              </a:buClr>
              <a:buFont typeface="Lucida Grande"/>
              <a:buChar char="&gt;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Isasped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earibus tincia denima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siatur redolut ectet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facepedis esci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idet enduciatent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indent="-274320" algn="l">
              <a:spcBef>
                <a:spcPts val="1200"/>
              </a:spcBef>
              <a:buClr>
                <a:srgbClr val="0E67B4"/>
              </a:buCl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Presentation bullet point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two</a:t>
            </a:r>
          </a:p>
          <a:p>
            <a:pPr marL="800100" lvl="2" indent="-342900" algn="l">
              <a:spcBef>
                <a:spcPts val="600"/>
              </a:spcBef>
              <a:buClr>
                <a:srgbClr val="0E67B4"/>
              </a:buClr>
              <a:buFont typeface="Lucida Grande"/>
              <a:buChar char="&gt;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Nequi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tet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facepedis esci idet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enduciatent tincia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denima siatur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redolute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70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91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 Stiles</dc:creator>
  <cp:lastModifiedBy>Kelly Stiles</cp:lastModifiedBy>
  <cp:revision>4</cp:revision>
  <dcterms:created xsi:type="dcterms:W3CDTF">2018-03-02T17:41:25Z</dcterms:created>
  <dcterms:modified xsi:type="dcterms:W3CDTF">2018-03-05T16:40:34Z</dcterms:modified>
</cp:coreProperties>
</file>