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56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ACDA"/>
    <a:srgbClr val="82B3D7"/>
    <a:srgbClr val="86B9DD"/>
    <a:srgbClr val="0A294E"/>
    <a:srgbClr val="10345A"/>
    <a:srgbClr val="0A499A"/>
    <a:srgbClr val="0C3E6D"/>
    <a:srgbClr val="0B4DA3"/>
    <a:srgbClr val="BE3F08"/>
    <a:srgbClr val="A03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4" d="100"/>
          <a:sy n="184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4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7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3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6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4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0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334D8-5515-634F-9B39-958C57007092}" type="datetimeFigureOut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23421-3A26-F548-BF4C-DD2D2852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499184"/>
          </a:xfrm>
          <a:prstGeom prst="rect">
            <a:avLst/>
          </a:prstGeom>
          <a:solidFill>
            <a:srgbClr val="0925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0" y="3894972"/>
            <a:ext cx="4845509" cy="479152"/>
            <a:chOff x="0" y="4499184"/>
            <a:chExt cx="4845509" cy="479152"/>
          </a:xfrm>
        </p:grpSpPr>
        <p:sp>
          <p:nvSpPr>
            <p:cNvPr id="16" name="Rectangle 15"/>
            <p:cNvSpPr/>
            <p:nvPr/>
          </p:nvSpPr>
          <p:spPr>
            <a:xfrm>
              <a:off x="0" y="4499184"/>
              <a:ext cx="4845509" cy="479152"/>
            </a:xfrm>
            <a:prstGeom prst="rect">
              <a:avLst/>
            </a:prstGeom>
            <a:solidFill>
              <a:srgbClr val="0B4DA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ubtitle 2"/>
            <p:cNvSpPr txBox="1">
              <a:spLocks/>
            </p:cNvSpPr>
            <p:nvPr/>
          </p:nvSpPr>
          <p:spPr>
            <a:xfrm>
              <a:off x="572903" y="4561398"/>
              <a:ext cx="3657600" cy="31049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600" dirty="0" smtClean="0">
                  <a:solidFill>
                    <a:srgbClr val="FFFFFF"/>
                  </a:solidFill>
                  <a:latin typeface="Arial"/>
                  <a:cs typeface="Arial"/>
                </a:rPr>
                <a:t>PRESENTED BY: PAUL MARANTZ</a:t>
              </a:r>
              <a:endParaRPr lang="en-US" sz="160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704" y="5927516"/>
            <a:ext cx="4127500" cy="62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903" y="1511538"/>
            <a:ext cx="4272606" cy="2201738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Einstein-Montefiore</a:t>
            </a:r>
            <a:r>
              <a:rPr lang="en-US" sz="2400" baseline="30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Collaboration </a:t>
            </a: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in Bi-Directional </a:t>
            </a: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Research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4499424"/>
            <a:ext cx="3499534" cy="293776"/>
          </a:xfrm>
          <a:prstGeom prst="rect">
            <a:avLst/>
          </a:prstGeom>
          <a:solidFill>
            <a:srgbClr val="6EA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72903" y="4533934"/>
            <a:ext cx="2864509" cy="24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rgbClr val="0C3E6D"/>
                </a:solidFill>
                <a:latin typeface="Arial"/>
                <a:cs typeface="Arial"/>
              </a:rPr>
              <a:t>THURSDAY, JUNE 8, 2017</a:t>
            </a:r>
          </a:p>
        </p:txBody>
      </p:sp>
    </p:spTree>
    <p:extLst>
      <p:ext uri="{BB962C8B-B14F-4D97-AF65-F5344CB8AC3E}">
        <p14:creationId xmlns:p14="http://schemas.microsoft.com/office/powerpoint/2010/main" val="26221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creen Shot 2017-12-10 at 10.48.48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t="9496" r="-17" b="15923"/>
          <a:stretch/>
        </p:blipFill>
        <p:spPr>
          <a:xfrm>
            <a:off x="0" y="0"/>
            <a:ext cx="9144000" cy="44991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4499184"/>
          </a:xfrm>
          <a:prstGeom prst="rect">
            <a:avLst/>
          </a:prstGeom>
          <a:gradFill>
            <a:gsLst>
              <a:gs pos="0">
                <a:srgbClr val="102743">
                  <a:alpha val="84000"/>
                </a:srgbClr>
              </a:gs>
              <a:gs pos="71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3894972"/>
            <a:ext cx="4845509" cy="479152"/>
          </a:xfrm>
          <a:prstGeom prst="rect">
            <a:avLst/>
          </a:prstGeom>
          <a:solidFill>
            <a:srgbClr val="6EA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72903" y="3957186"/>
            <a:ext cx="3657600" cy="310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C3E6D"/>
                </a:solidFill>
                <a:latin typeface="Arial"/>
                <a:cs typeface="Arial"/>
              </a:rPr>
              <a:t>PRESENTED BY: PAUL MARANTZ</a:t>
            </a:r>
            <a:endParaRPr lang="en-US" sz="1600" dirty="0">
              <a:solidFill>
                <a:srgbClr val="0C3E6D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704" y="5927516"/>
            <a:ext cx="4127500" cy="62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903" y="1511538"/>
            <a:ext cx="4272606" cy="2201738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Einstein-Montefiore</a:t>
            </a:r>
            <a:r>
              <a:rPr lang="en-US" sz="2400" baseline="30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Collaboration </a:t>
            </a: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in Bi-Directional </a:t>
            </a: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Research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4499424"/>
            <a:ext cx="3499534" cy="293776"/>
          </a:xfrm>
          <a:prstGeom prst="rect">
            <a:avLst/>
          </a:prstGeom>
          <a:solidFill>
            <a:srgbClr val="0925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72903" y="4533934"/>
            <a:ext cx="2864509" cy="241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THURSDAY, JUNE 8, 2017</a:t>
            </a:r>
          </a:p>
        </p:txBody>
      </p:sp>
    </p:spTree>
    <p:extLst>
      <p:ext uri="{BB962C8B-B14F-4D97-AF65-F5344CB8AC3E}">
        <p14:creationId xmlns:p14="http://schemas.microsoft.com/office/powerpoint/2010/main" val="268260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creen Shot 2017-12-10 at 10.48.48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6" r="172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8525" y="0"/>
            <a:ext cx="3651493" cy="434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8525" y="3444098"/>
            <a:ext cx="3651493" cy="1051146"/>
          </a:xfrm>
          <a:prstGeom prst="rect">
            <a:avLst/>
          </a:prstGeom>
          <a:solidFill>
            <a:srgbClr val="0925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8115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253" y="339628"/>
            <a:ext cx="2990037" cy="45080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522" y="1418978"/>
            <a:ext cx="3651499" cy="193772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0C3E6D"/>
                </a:solidFill>
                <a:latin typeface="Arial"/>
                <a:cs typeface="Arial"/>
              </a:rPr>
              <a:t>Einstein-Montefiore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C3E6D"/>
                </a:solidFill>
                <a:latin typeface="Arial"/>
                <a:cs typeface="Arial"/>
              </a:rPr>
              <a:t>Collaboration </a:t>
            </a:r>
            <a:endParaRPr lang="en-US" b="1" dirty="0">
              <a:solidFill>
                <a:srgbClr val="0C3E6D"/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solidFill>
                  <a:srgbClr val="0C3E6D"/>
                </a:solidFill>
                <a:latin typeface="Arial"/>
                <a:cs typeface="Arial"/>
              </a:rPr>
              <a:t>in Bi-Directional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solidFill>
                  <a:srgbClr val="0C3E6D"/>
                </a:solidFill>
                <a:latin typeface="Arial"/>
                <a:cs typeface="Arial"/>
              </a:rPr>
              <a:t>Research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17371" y="3589424"/>
            <a:ext cx="3733800" cy="767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Thursday, June 8, 2017</a:t>
            </a:r>
          </a:p>
          <a:p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Presented by: Paul Marantz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80308" y="1118124"/>
            <a:ext cx="1207926" cy="0"/>
          </a:xfrm>
          <a:prstGeom prst="line">
            <a:avLst/>
          </a:prstGeom>
          <a:ln w="44450">
            <a:solidFill>
              <a:srgbClr val="64ADD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96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creen Shot 2017-12-10 at 10.48.48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8" t="3250" r="90"/>
          <a:stretch/>
        </p:blipFill>
        <p:spPr>
          <a:xfrm>
            <a:off x="1431678" y="0"/>
            <a:ext cx="7712322" cy="534214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0" y="0"/>
            <a:ext cx="1479328" cy="2263856"/>
          </a:xfrm>
          <a:prstGeom prst="rect">
            <a:avLst/>
          </a:prstGeom>
          <a:solidFill>
            <a:srgbClr val="82B3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5851" y="0"/>
            <a:ext cx="3336403" cy="4044572"/>
          </a:xfrm>
          <a:prstGeom prst="rect">
            <a:avLst/>
          </a:prstGeom>
          <a:solidFill>
            <a:srgbClr val="0A29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678" y="5721016"/>
            <a:ext cx="4127500" cy="622300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665851" y="3104050"/>
            <a:ext cx="3336403" cy="767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Thursday, June 8, 2017</a:t>
            </a:r>
          </a:p>
          <a:p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Presented by: Paul Marantz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665851" y="574100"/>
            <a:ext cx="3336404" cy="193772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FFFFFF"/>
                </a:solidFill>
                <a:latin typeface="Arial"/>
                <a:cs typeface="Arial"/>
              </a:rPr>
              <a:t>Einstein-Montefiore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FFFFF"/>
                </a:solidFill>
                <a:latin typeface="Arial"/>
                <a:cs typeface="Arial"/>
              </a:rPr>
              <a:t>Collaboration </a:t>
            </a:r>
            <a:endParaRPr lang="en-US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in Bi-Directional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680308" y="2788408"/>
            <a:ext cx="1207926" cy="0"/>
          </a:xfrm>
          <a:prstGeom prst="line">
            <a:avLst/>
          </a:prstGeom>
          <a:ln w="44450">
            <a:solidFill>
              <a:srgbClr val="64ADD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07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44942"/>
            <a:ext cx="9144000" cy="1150458"/>
          </a:xfrm>
          <a:prstGeom prst="rect">
            <a:avLst/>
          </a:prstGeom>
          <a:solidFill>
            <a:srgbClr val="0A29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131" y="6287958"/>
            <a:ext cx="2367512" cy="3569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170" y="369332"/>
            <a:ext cx="8134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Arial"/>
                <a:cs typeface="Arial"/>
              </a:rPr>
              <a:t>Einstein Presentation Headline</a:t>
            </a:r>
            <a:r>
              <a:rPr lang="en-US" sz="3600" baseline="30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3600" baseline="30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14170" y="1898424"/>
            <a:ext cx="7858654" cy="3236664"/>
          </a:xfrm>
        </p:spPr>
        <p:txBody>
          <a:bodyPr>
            <a:normAutofit/>
          </a:bodyPr>
          <a:lstStyle/>
          <a:p>
            <a:pPr marL="274320" indent="-274320" algn="l">
              <a:spcBef>
                <a:spcPts val="600"/>
              </a:spcBef>
              <a:buClr>
                <a:srgbClr val="64ADDA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Presentation bullet point one</a:t>
            </a:r>
          </a:p>
          <a:p>
            <a:pPr marL="800100" lvl="2" indent="-342900" algn="l">
              <a:spcBef>
                <a:spcPts val="600"/>
              </a:spcBef>
              <a:buClr>
                <a:srgbClr val="64ADDA"/>
              </a:buClr>
              <a:buFont typeface="Lucida Grande"/>
              <a:buChar char="&gt;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Isasped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earibus tincia denima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siatur redolut ectet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facepedis esci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idet enduciatent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74320" indent="-274320" algn="l">
              <a:spcBef>
                <a:spcPts val="1200"/>
              </a:spcBef>
              <a:buClr>
                <a:srgbClr val="64ADDA"/>
              </a:buClr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Presentation bullet point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two</a:t>
            </a:r>
          </a:p>
          <a:p>
            <a:pPr marL="800100" lvl="2" indent="-342900" algn="l">
              <a:spcBef>
                <a:spcPts val="600"/>
              </a:spcBef>
              <a:buClr>
                <a:srgbClr val="64ADDA"/>
              </a:buClr>
              <a:buFont typeface="Lucida Grande"/>
              <a:buChar char="&gt;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Nequi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con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tet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facepedis esci idet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enduciatent tincia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denima siatur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redolute 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87435" y="1325382"/>
            <a:ext cx="3656565" cy="238684"/>
          </a:xfrm>
          <a:prstGeom prst="rect">
            <a:avLst/>
          </a:prstGeom>
          <a:solidFill>
            <a:srgbClr val="82B3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659996" y="1317800"/>
            <a:ext cx="3045647" cy="24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rgbClr val="0C3E6D"/>
                </a:solidFill>
                <a:latin typeface="Arial"/>
                <a:cs typeface="Arial"/>
              </a:rPr>
              <a:t>6.18.17 </a:t>
            </a:r>
            <a:r>
              <a:rPr lang="en-US" sz="1000" dirty="0" smtClean="0">
                <a:solidFill>
                  <a:srgbClr val="0C3E6D"/>
                </a:solidFill>
                <a:latin typeface="Arial"/>
                <a:cs typeface="Arial"/>
              </a:rPr>
              <a:t>   </a:t>
            </a:r>
            <a:r>
              <a:rPr lang="en-US" sz="1000" dirty="0">
                <a:solidFill>
                  <a:srgbClr val="0C3E6D"/>
                </a:solidFill>
                <a:latin typeface="Arial"/>
                <a:cs typeface="Arial"/>
              </a:rPr>
              <a:t>|  </a:t>
            </a:r>
            <a:r>
              <a:rPr lang="en-US" sz="1000" dirty="0" smtClean="0">
                <a:solidFill>
                  <a:srgbClr val="0C3E6D"/>
                </a:solidFill>
                <a:latin typeface="Arial"/>
                <a:cs typeface="Arial"/>
              </a:rPr>
              <a:t>  PG </a:t>
            </a:r>
            <a:r>
              <a:rPr lang="en-US" sz="1000" dirty="0">
                <a:solidFill>
                  <a:srgbClr val="0C3E6D"/>
                </a:solidFill>
                <a:latin typeface="Arial"/>
                <a:cs typeface="Arial"/>
              </a:rPr>
              <a:t>2   </a:t>
            </a:r>
            <a:r>
              <a:rPr lang="en-US" sz="1000" dirty="0" smtClean="0">
                <a:solidFill>
                  <a:srgbClr val="0C3E6D"/>
                </a:solidFill>
                <a:latin typeface="Arial"/>
                <a:cs typeface="Arial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404970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-1"/>
            <a:ext cx="559097" cy="1015663"/>
          </a:xfrm>
          <a:prstGeom prst="rect">
            <a:avLst/>
          </a:prstGeom>
          <a:solidFill>
            <a:srgbClr val="82B3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4146" y="0"/>
            <a:ext cx="8729854" cy="1801422"/>
          </a:xfrm>
          <a:prstGeom prst="rect">
            <a:avLst/>
          </a:prstGeom>
          <a:solidFill>
            <a:srgbClr val="0A29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46" y="6287958"/>
            <a:ext cx="2367512" cy="3569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170" y="452156"/>
            <a:ext cx="8134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Arial"/>
                <a:cs typeface="Arial"/>
              </a:rPr>
              <a:t>Einstein Presentation Headline</a:t>
            </a:r>
            <a:r>
              <a:rPr lang="en-US" sz="3600" baseline="30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3600" baseline="30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14170" y="2215916"/>
            <a:ext cx="7858654" cy="3236664"/>
          </a:xfrm>
        </p:spPr>
        <p:txBody>
          <a:bodyPr>
            <a:normAutofit/>
          </a:bodyPr>
          <a:lstStyle/>
          <a:p>
            <a:pPr marL="274320" indent="-274320" algn="l">
              <a:spcBef>
                <a:spcPts val="600"/>
              </a:spcBef>
              <a:buClr>
                <a:srgbClr val="64ADDA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Presentation bullet point one</a:t>
            </a:r>
          </a:p>
          <a:p>
            <a:pPr marL="800100" lvl="2" indent="-342900" algn="l">
              <a:spcBef>
                <a:spcPts val="600"/>
              </a:spcBef>
              <a:buClr>
                <a:srgbClr val="64ADDA"/>
              </a:buClr>
              <a:buFont typeface="Lucida Grande"/>
              <a:buChar char="&gt;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Isasped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earibus tincia denima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siatur redolut ectet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facepedis esci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idet enduciatent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74320" indent="-274320" algn="l">
              <a:spcBef>
                <a:spcPts val="1200"/>
              </a:spcBef>
              <a:buClr>
                <a:srgbClr val="64ADDA"/>
              </a:buClr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Presentation bullet point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two</a:t>
            </a:r>
          </a:p>
          <a:p>
            <a:pPr marL="800100" lvl="2" indent="-342900" algn="l">
              <a:spcBef>
                <a:spcPts val="600"/>
              </a:spcBef>
              <a:buClr>
                <a:srgbClr val="64ADDA"/>
              </a:buClr>
              <a:buFont typeface="Lucida Grande"/>
              <a:buChar char="&gt;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Nequi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con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tet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facepedis esci idet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enduciatent tincia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denima siatur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redolute 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659996" y="6361924"/>
            <a:ext cx="3045647" cy="24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6.18.17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| 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PG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2  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18139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244" y="6287958"/>
            <a:ext cx="2367512" cy="3569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107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/>
                <a:cs typeface="Arial"/>
              </a:rPr>
              <a:t>Einstein Presentation Headline</a:t>
            </a:r>
            <a:r>
              <a:rPr lang="en-US" sz="2800" b="1" baseline="30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2800" b="1" baseline="30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4317" y="1697892"/>
            <a:ext cx="7730725" cy="4203318"/>
          </a:xfrm>
        </p:spPr>
        <p:txBody>
          <a:bodyPr>
            <a:normAutofit/>
          </a:bodyPr>
          <a:lstStyle/>
          <a:p>
            <a:pPr marL="274320" indent="-274320" algn="l">
              <a:spcBef>
                <a:spcPts val="600"/>
              </a:spcBef>
              <a:buClr>
                <a:srgbClr val="64ADDA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Presentation bullet point one</a:t>
            </a:r>
          </a:p>
          <a:p>
            <a:pPr marL="800100" lvl="2" indent="-342900" algn="l">
              <a:spcBef>
                <a:spcPts val="600"/>
              </a:spcBef>
              <a:buClr>
                <a:srgbClr val="64ADDA"/>
              </a:buClr>
              <a:buFont typeface="Lucida Grande"/>
              <a:buChar char="&gt;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Isasped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earibus tincia denima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siatur redolut ectet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facepedis esci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idet enduciatent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74320" indent="-274320" algn="l">
              <a:spcBef>
                <a:spcPts val="1200"/>
              </a:spcBef>
              <a:buClr>
                <a:srgbClr val="64ADDA"/>
              </a:buClr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Presentation bullet point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two</a:t>
            </a:r>
          </a:p>
          <a:p>
            <a:pPr marL="800100" lvl="2" indent="-342900" algn="l">
              <a:spcBef>
                <a:spcPts val="600"/>
              </a:spcBef>
              <a:buClr>
                <a:srgbClr val="64ADDA"/>
              </a:buClr>
              <a:buFont typeface="Lucida Grande"/>
              <a:buChar char="&gt;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Nequi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con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tet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facepedis esci idet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enduciatent tincia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denima siatur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redolute </a:t>
            </a:r>
          </a:p>
          <a:p>
            <a:pPr marL="274320" indent="-274320" algn="l">
              <a:spcBef>
                <a:spcPts val="1200"/>
              </a:spcBef>
              <a:buClr>
                <a:srgbClr val="64ADDA"/>
              </a:buClr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Presentation bullet point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three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2" indent="-342900" algn="l">
              <a:spcBef>
                <a:spcPts val="600"/>
              </a:spcBef>
              <a:buClr>
                <a:srgbClr val="64ADDA"/>
              </a:buClr>
              <a:buFont typeface="Lucida Grande"/>
              <a:buChar char="&gt;"/>
            </a:pP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Nequi con tet facepedis esci idet enduciatent tincia denima siatur redolute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86354"/>
          </a:xfrm>
          <a:prstGeom prst="rect">
            <a:avLst/>
          </a:prstGeom>
          <a:solidFill>
            <a:srgbClr val="0A29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968037" y="1159536"/>
            <a:ext cx="1207926" cy="0"/>
          </a:xfrm>
          <a:prstGeom prst="line">
            <a:avLst/>
          </a:prstGeom>
          <a:ln w="44450">
            <a:solidFill>
              <a:srgbClr val="82B3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59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205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Kelly Stiles</dc:creator>
  <cp:lastModifiedBy>Kelly Stiles</cp:lastModifiedBy>
  <cp:revision>5</cp:revision>
  <dcterms:created xsi:type="dcterms:W3CDTF">2018-03-02T17:41:25Z</dcterms:created>
  <dcterms:modified xsi:type="dcterms:W3CDTF">2018-03-05T16:49:45Z</dcterms:modified>
</cp:coreProperties>
</file>