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6" r:id="rId6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94" autoAdjust="0"/>
    <p:restoredTop sz="96366" autoAdjust="0"/>
  </p:normalViewPr>
  <p:slideViewPr>
    <p:cSldViewPr snapToGrid="0" snapToObjects="1">
      <p:cViewPr varScale="1">
        <p:scale>
          <a:sx n="23" d="100"/>
          <a:sy n="23" d="100"/>
        </p:scale>
        <p:origin x="132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.xlsm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2.xlsm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Arial Bold, Size 32</a:t>
            </a:r>
            <a:endParaRPr lang="en-US" sz="3200" dirty="0"/>
          </a:p>
        </c:rich>
      </c:tx>
      <c:layout>
        <c:manualLayout>
          <c:xMode val="edge"/>
          <c:yMode val="edge"/>
          <c:x val="0.11853099561814416"/>
          <c:y val="2.7700844968051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473840587884176E-2"/>
          <c:y val="0.20213898844433498"/>
          <c:w val="0.91863613210878825"/>
          <c:h val="0.55238941180082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9092836667174693"/>
          <c:w val="0.61533089558688059"/>
          <c:h val="7.5495471993515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 is Arial Bold, Size 32</a:t>
            </a:r>
          </a:p>
        </c:rich>
      </c:tx>
      <c:layout>
        <c:manualLayout>
          <c:xMode val="edge"/>
          <c:yMode val="edge"/>
          <c:x val="0.14505655586937491"/>
          <c:y val="3.7888274809902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7866614621287"/>
          <c:w val="0.47957202153859052"/>
          <c:h val="0.693906394582603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Arial Bold, Size 32</a:t>
            </a:r>
            <a:endParaRPr lang="en-US" sz="3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468663368086492E-2"/>
          <c:y val="0.15665279160524317"/>
          <c:w val="0.95145381110085969"/>
          <c:h val="0.5558553694715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86942000224521931"/>
          <c:w val="0.61533089558688059"/>
          <c:h val="0.13057999775478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2758078365431061"/>
          <c:w val="0.53893933999478538"/>
          <c:h val="0.744991788377260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bg1"/>
              </a:solidFill>
            </a:rPr>
          </a:br>
          <a:br>
            <a:rPr lang="en-US" sz="2800" dirty="0">
              <a:solidFill>
                <a:schemeClr val="bg1"/>
              </a:solidFill>
            </a:rPr>
          </a:br>
          <a:r>
            <a:rPr lang="en-US" sz="2800" dirty="0">
              <a:solidFill>
                <a:schemeClr val="bg1"/>
              </a:solidFill>
            </a:rPr>
            <a:t>Series 1</a:t>
          </a:r>
          <a:endParaRPr lang="en-US" sz="1400" dirty="0">
            <a:solidFill>
              <a:schemeClr val="bg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10236" custLinFactNeighborY="53692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bg1"/>
              </a:solidFill>
            </a:rPr>
          </a:br>
          <a:br>
            <a:rPr lang="en-US" sz="2800" dirty="0">
              <a:solidFill>
                <a:schemeClr val="bg1"/>
              </a:solidFill>
            </a:rPr>
          </a:br>
          <a:r>
            <a:rPr lang="en-US" sz="2800" dirty="0">
              <a:solidFill>
                <a:schemeClr val="bg1"/>
              </a:solidFill>
            </a:rPr>
            <a:t>Series 1</a:t>
          </a:r>
          <a:endParaRPr lang="en-US" sz="1400" dirty="0">
            <a:solidFill>
              <a:schemeClr val="bg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-59" custLinFactNeighborY="37321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1897061" y="0"/>
          <a:ext cx="2315564" cy="1581461"/>
        </a:xfrm>
        <a:prstGeom prst="trapezoid">
          <a:avLst>
            <a:gd name="adj" fmla="val 7321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bg1"/>
              </a:solidFill>
            </a:rPr>
          </a:br>
          <a:br>
            <a:rPr lang="en-US" sz="2800" kern="1200" dirty="0">
              <a:solidFill>
                <a:schemeClr val="bg1"/>
              </a:solidFill>
            </a:rPr>
          </a:br>
          <a:r>
            <a:rPr lang="en-US" sz="2800" kern="1200" dirty="0">
              <a:solidFill>
                <a:schemeClr val="bg1"/>
              </a:solidFill>
            </a:rPr>
            <a:t>Series 1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897061" y="0"/>
        <a:ext cx="2315564" cy="1581461"/>
      </dsp:txXfrm>
    </dsp:sp>
    <dsp:sp modelId="{49FAE39A-B2CF-D944-B834-B2EF233A6F89}">
      <dsp:nvSpPr>
        <dsp:cNvPr id="0" name=""/>
        <dsp:cNvSpPr/>
      </dsp:nvSpPr>
      <dsp:spPr>
        <a:xfrm>
          <a:off x="1157782" y="1581461"/>
          <a:ext cx="3794122" cy="1009810"/>
        </a:xfrm>
        <a:prstGeom prst="trapezoid">
          <a:avLst>
            <a:gd name="adj" fmla="val 7321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821753" y="1581461"/>
        <a:ext cx="2466179" cy="1009810"/>
      </dsp:txXfrm>
    </dsp:sp>
    <dsp:sp modelId="{A8C62C20-56D4-5948-84F0-B67C9C2CF512}">
      <dsp:nvSpPr>
        <dsp:cNvPr id="0" name=""/>
        <dsp:cNvSpPr/>
      </dsp:nvSpPr>
      <dsp:spPr>
        <a:xfrm>
          <a:off x="0" y="2591272"/>
          <a:ext cx="6109686" cy="1581461"/>
        </a:xfrm>
        <a:prstGeom prst="trapezoid">
          <a:avLst>
            <a:gd name="adj" fmla="val 7321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069195" y="2591272"/>
        <a:ext cx="3971296" cy="15814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2057998" y="0"/>
          <a:ext cx="2512006" cy="1589066"/>
        </a:xfrm>
        <a:prstGeom prst="trapezoid">
          <a:avLst>
            <a:gd name="adj" fmla="val 7904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bg1"/>
              </a:solidFill>
            </a:rPr>
          </a:br>
          <a:br>
            <a:rPr lang="en-US" sz="2800" kern="1200" dirty="0">
              <a:solidFill>
                <a:schemeClr val="bg1"/>
              </a:solidFill>
            </a:rPr>
          </a:br>
          <a:r>
            <a:rPr lang="en-US" sz="2800" kern="1200" dirty="0">
              <a:solidFill>
                <a:schemeClr val="bg1"/>
              </a:solidFill>
            </a:rPr>
            <a:t>Series 1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057998" y="0"/>
        <a:ext cx="2512006" cy="1589066"/>
      </dsp:txXfrm>
    </dsp:sp>
    <dsp:sp modelId="{49FAE39A-B2CF-D944-B834-B2EF233A6F89}">
      <dsp:nvSpPr>
        <dsp:cNvPr id="0" name=""/>
        <dsp:cNvSpPr/>
      </dsp:nvSpPr>
      <dsp:spPr>
        <a:xfrm>
          <a:off x="1256003" y="1589066"/>
          <a:ext cx="4115997" cy="1014666"/>
        </a:xfrm>
        <a:prstGeom prst="trapezoid">
          <a:avLst>
            <a:gd name="adj" fmla="val 7904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976302" y="1589066"/>
        <a:ext cx="2675398" cy="1014666"/>
      </dsp:txXfrm>
    </dsp:sp>
    <dsp:sp modelId="{A8C62C20-56D4-5948-84F0-B67C9C2CF512}">
      <dsp:nvSpPr>
        <dsp:cNvPr id="0" name=""/>
        <dsp:cNvSpPr/>
      </dsp:nvSpPr>
      <dsp:spPr>
        <a:xfrm>
          <a:off x="0" y="2603733"/>
          <a:ext cx="6628003" cy="1589066"/>
        </a:xfrm>
        <a:prstGeom prst="trapezoid">
          <a:avLst>
            <a:gd name="adj" fmla="val 7904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159900" y="2603733"/>
        <a:ext cx="4308202" cy="158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7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6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D9161BB-E4C1-BC4C-9123-ECF00498250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870170" y="31426150"/>
            <a:ext cx="22098000" cy="1050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Placeholder for the unit name here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C426F20-9C0F-134F-B583-1084093205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072618" y="30724375"/>
            <a:ext cx="5562075" cy="174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0932772"/>
            <a:ext cx="43891200" cy="19856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>
          <p15:clr>
            <a:srgbClr val="F26B43"/>
          </p15:clr>
        </p15:guide>
        <p15:guide id="2" pos="138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chart" Target="../charts/chart1.xml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diagramQuickStyle" Target="../diagrams/quickStyle1.xml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0" Type="http://schemas.openxmlformats.org/officeDocument/2006/relationships/image" Target="../media/image19.png"/><Relationship Id="rId4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26" Type="http://schemas.openxmlformats.org/officeDocument/2006/relationships/image" Target="../media/image18.png"/><Relationship Id="rId39" Type="http://schemas.openxmlformats.org/officeDocument/2006/relationships/image" Target="../media/image31.png"/><Relationship Id="rId21" Type="http://schemas.openxmlformats.org/officeDocument/2006/relationships/image" Target="../media/image10.png"/><Relationship Id="rId34" Type="http://schemas.openxmlformats.org/officeDocument/2006/relationships/image" Target="../media/image26.png"/><Relationship Id="rId42" Type="http://schemas.openxmlformats.org/officeDocument/2006/relationships/image" Target="../media/image3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.png"/><Relationship Id="rId29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16.png"/><Relationship Id="rId32" Type="http://schemas.openxmlformats.org/officeDocument/2006/relationships/image" Target="../media/image24.png"/><Relationship Id="rId37" Type="http://schemas.openxmlformats.org/officeDocument/2006/relationships/image" Target="../media/image29.png"/><Relationship Id="rId40" Type="http://schemas.openxmlformats.org/officeDocument/2006/relationships/image" Target="../media/image32.png"/><Relationship Id="rId45" Type="http://schemas.openxmlformats.org/officeDocument/2006/relationships/image" Target="../media/image37.png"/><Relationship Id="rId5" Type="http://schemas.openxmlformats.org/officeDocument/2006/relationships/image" Target="../media/image13.png"/><Relationship Id="rId15" Type="http://schemas.openxmlformats.org/officeDocument/2006/relationships/image" Target="../media/image4.png"/><Relationship Id="rId23" Type="http://schemas.openxmlformats.org/officeDocument/2006/relationships/image" Target="../media/image15.png"/><Relationship Id="rId28" Type="http://schemas.openxmlformats.org/officeDocument/2006/relationships/image" Target="../media/image20.png"/><Relationship Id="rId36" Type="http://schemas.openxmlformats.org/officeDocument/2006/relationships/image" Target="../media/image28.png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8.png"/><Relationship Id="rId31" Type="http://schemas.openxmlformats.org/officeDocument/2006/relationships/image" Target="../media/image23.png"/><Relationship Id="rId44" Type="http://schemas.openxmlformats.org/officeDocument/2006/relationships/image" Target="../media/image36.png"/><Relationship Id="rId4" Type="http://schemas.openxmlformats.org/officeDocument/2006/relationships/chart" Target="../charts/chart3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png"/><Relationship Id="rId22" Type="http://schemas.openxmlformats.org/officeDocument/2006/relationships/image" Target="../media/image11.png"/><Relationship Id="rId27" Type="http://schemas.openxmlformats.org/officeDocument/2006/relationships/image" Target="../media/image19.png"/><Relationship Id="rId30" Type="http://schemas.openxmlformats.org/officeDocument/2006/relationships/image" Target="../media/image22.png"/><Relationship Id="rId35" Type="http://schemas.openxmlformats.org/officeDocument/2006/relationships/image" Target="../media/image27.png"/><Relationship Id="rId43" Type="http://schemas.openxmlformats.org/officeDocument/2006/relationships/image" Target="../media/image35.png"/><Relationship Id="rId8" Type="http://schemas.openxmlformats.org/officeDocument/2006/relationships/diagramData" Target="../diagrams/data2.xml"/><Relationship Id="rId3" Type="http://schemas.openxmlformats.org/officeDocument/2006/relationships/image" Target="../media/image12.png"/><Relationship Id="rId12" Type="http://schemas.microsoft.com/office/2007/relationships/diagramDrawing" Target="../diagrams/drawing2.xml"/><Relationship Id="rId17" Type="http://schemas.openxmlformats.org/officeDocument/2006/relationships/image" Target="../media/image6.png"/><Relationship Id="rId25" Type="http://schemas.openxmlformats.org/officeDocument/2006/relationships/image" Target="../media/image17.png"/><Relationship Id="rId33" Type="http://schemas.openxmlformats.org/officeDocument/2006/relationships/image" Target="../media/image25.png"/><Relationship Id="rId38" Type="http://schemas.openxmlformats.org/officeDocument/2006/relationships/image" Target="../media/image30.png"/><Relationship Id="rId20" Type="http://schemas.openxmlformats.org/officeDocument/2006/relationships/image" Target="../media/image9.png"/><Relationship Id="rId41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itle 291">
            <a:extLst>
              <a:ext uri="{FF2B5EF4-FFF2-40B4-BE49-F238E27FC236}">
                <a16:creationId xmlns:a16="http://schemas.microsoft.com/office/drawing/2014/main" id="{88570F26-AB79-504A-8858-4501DCE1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1436688"/>
            <a:ext cx="38727062" cy="1411287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ACADEMIC RESEARCH POSTER TEMPLATE (4 column)</a:t>
            </a: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EB393EAD-E503-3D4B-B618-811F2BC14D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69522" y="2847975"/>
            <a:ext cx="38727062" cy="1050925"/>
          </a:xfrm>
        </p:spPr>
        <p:txBody>
          <a:bodyPr/>
          <a:lstStyle/>
          <a:p>
            <a:r>
              <a:rPr lang="en-US" dirty="0"/>
              <a:t>Subtitle for Academic Research Poster (48x36 inches)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13B9D7AA-93F5-CA4B-9D34-40D48C8F5B7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38727062" cy="719137"/>
          </a:xfrm>
        </p:spPr>
        <p:txBody>
          <a:bodyPr/>
          <a:lstStyle/>
          <a:p>
            <a:r>
              <a:rPr lang="en-US" dirty="0"/>
              <a:t>Presenter name and the name of the people who contributed to this presentation</a:t>
            </a:r>
          </a:p>
        </p:txBody>
      </p:sp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465523" y="6111396"/>
            <a:ext cx="9144000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throughout is set to Arial,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10979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463425" y="15489472"/>
            <a:ext cx="9144000" cy="268279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531812" y="1867666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524210" y="1983130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528011" y="2089407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543217" y="2192351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535613" y="2298884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539414" y="2410773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817557" y="1867666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817557" y="1983130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817557" y="2089407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817557" y="2192351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561396" y="1867666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545458" y="1983130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577334" y="2089407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593272" y="2192351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625149" y="2298884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609210" y="2410773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822106" y="1867666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861667" y="1983130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835293" y="2089407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848480" y="2192351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888043" y="2298884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874854" y="2410773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045487" y="1867666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039461" y="1983130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048500" y="2089407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042474" y="2192351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051513" y="2298884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054528" y="2410773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216750" y="1867666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201612" y="1983130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197828" y="2089407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205396" y="2192351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209180" y="2298884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212964" y="2410773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9249283" y="1867666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9249283" y="1983130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2689" y="2596350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22689" y="26330178"/>
            <a:ext cx="9144000" cy="29658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purus, facilisis cursus ultrices vel, ullamcorper ac augue. </a:t>
            </a:r>
            <a:endParaRPr lang="en-US" altLang="en-US" sz="2800" dirty="0">
              <a:ea typeface="Arial" charset="0"/>
            </a:endParaRPr>
          </a:p>
        </p:txBody>
      </p:sp>
      <p:cxnSp>
        <p:nvCxnSpPr>
          <p:cNvPr id="67" name="Horizontal Section Divider" descr="Horizontal Divider">
            <a:extLst>
              <a:ext uri="{FF2B5EF4-FFF2-40B4-BE49-F238E27FC236}">
                <a16:creationId xmlns:a16="http://schemas.microsoft.com/office/drawing/2014/main" id="{124AD7D3-F596-2E45-8A21-F685D85D2E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 bwMode="auto">
          <a:xfrm>
            <a:off x="11112926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1659610" y="6111396"/>
            <a:ext cx="9144000" cy="5015188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1806842" y="11527899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2558467"/>
              </p:ext>
            </p:extLst>
          </p:nvPr>
        </p:nvGraphicFramePr>
        <p:xfrm>
          <a:off x="12641203" y="11478380"/>
          <a:ext cx="8271153" cy="596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17702878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1806842" y="18042114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549810"/>
              </p:ext>
            </p:extLst>
          </p:nvPr>
        </p:nvGraphicFramePr>
        <p:xfrm>
          <a:off x="12252279" y="17933624"/>
          <a:ext cx="8660077" cy="621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77" name="Horizontal Section Divider" descr="Horizontal Divider">
            <a:extLst>
              <a:ext uri="{FF2B5EF4-FFF2-40B4-BE49-F238E27FC236}">
                <a16:creationId xmlns:a16="http://schemas.microsoft.com/office/drawing/2014/main" id="{0AC77E88-0A87-C948-BFED-529EA259E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24439549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1811232" y="24821874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12733025" y="24872584"/>
            <a:ext cx="8512038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 is Arial Bold, Size 32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380417"/>
              </p:ext>
            </p:extLst>
          </p:nvPr>
        </p:nvGraphicFramePr>
        <p:xfrm>
          <a:off x="13609230" y="25868753"/>
          <a:ext cx="6109687" cy="417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68" name="Horizontal Section Divider" descr="Horizontal Divider">
            <a:extLst>
              <a:ext uri="{FF2B5EF4-FFF2-40B4-BE49-F238E27FC236}">
                <a16:creationId xmlns:a16="http://schemas.microsoft.com/office/drawing/2014/main" id="{5EB2D2CC-C400-FC40-8B64-516C035B6365}"/>
              </a:ext>
            </a:extLst>
          </p:cNvPr>
          <p:cNvCxnSpPr>
            <a:cxnSpLocks/>
          </p:cNvCxnSpPr>
          <p:nvPr/>
        </p:nvCxnSpPr>
        <p:spPr bwMode="auto">
          <a:xfrm>
            <a:off x="21945600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8327"/>
              </p:ext>
            </p:extLst>
          </p:nvPr>
        </p:nvGraphicFramePr>
        <p:xfrm>
          <a:off x="22622574" y="6303447"/>
          <a:ext cx="9144000" cy="46402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4.02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6.23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9953865"/>
                  </a:ext>
                </a:extLst>
              </a:tr>
            </a:tbl>
          </a:graphicData>
        </a:graphic>
      </p:graphicFrame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E8AB356-F0CC-764A-B812-5F2DA2317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186276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22628479" y="12227278"/>
            <a:ext cx="9144000" cy="698727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ut massa nibh. Duis purus neque, facilisis cursus ultrices vel, ullamcorper ac.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Praesent ut massa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Duis purus neque, facilisis cursus ultrices vel, ullamcorper ac augue.</a:t>
            </a:r>
            <a:endParaRPr lang="en-US" b="1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25DCBE5-BC9F-4E45-B593-721F66E2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20297417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Placeholder 14">
            <a:extLst>
              <a:ext uri="{FF2B5EF4-FFF2-40B4-BE49-F238E27FC236}">
                <a16:creationId xmlns:a16="http://schemas.microsoft.com/office/drawing/2014/main" id="{AD5D1F38-3EAB-CB44-AE61-7BC6C13EB166}"/>
              </a:ext>
            </a:extLst>
          </p:cNvPr>
          <p:cNvSpPr txBox="1">
            <a:spLocks/>
          </p:cNvSpPr>
          <p:nvPr/>
        </p:nvSpPr>
        <p:spPr>
          <a:xfrm>
            <a:off x="22628479" y="20620362"/>
            <a:ext cx="9144000" cy="9554839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 neque, facilisis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ullamcorper ac augue.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MAURIS ORCI VARIUS ID DIAM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latin typeface="+mn-lt"/>
                <a:ea typeface="Arial" charset="0"/>
                <a:cs typeface="Arial" charset="0"/>
              </a:rPr>
            </a:br>
            <a:r>
              <a:rPr lang="en-US" sz="2800" dirty="0">
                <a:latin typeface="+mn-lt"/>
                <a:ea typeface="Arial" charset="0"/>
                <a:cs typeface="Arial" charset="0"/>
              </a:rPr>
              <a:t>ut in pulvinar urna in eros posuere.</a:t>
            </a: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  <a:buClr>
                <a:schemeClr val="tx2"/>
              </a:buClr>
              <a:buSzPct val="125000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EUISMOD JUSTO VITAE PURUS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Proin semper ipsum donec semper placerat.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Finibus quam tempor, vitae consectetur.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cxnSp>
        <p:nvCxnSpPr>
          <p:cNvPr id="70" name="Horizontal Section Divider" descr="Horizontal Divider">
            <a:extLst>
              <a:ext uri="{FF2B5EF4-FFF2-40B4-BE49-F238E27FC236}">
                <a16:creationId xmlns:a16="http://schemas.microsoft.com/office/drawing/2014/main" id="{CE4095CC-B853-0846-9952-5ABA3CB2D526}"/>
              </a:ext>
            </a:extLst>
          </p:cNvPr>
          <p:cNvCxnSpPr>
            <a:cxnSpLocks/>
          </p:cNvCxnSpPr>
          <p:nvPr/>
        </p:nvCxnSpPr>
        <p:spPr bwMode="auto">
          <a:xfrm>
            <a:off x="32605463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3500774" y="6111395"/>
            <a:ext cx="9144000" cy="560247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Praesent ut massa nibh. Duis purus neque, facilisis cursus ultrices vel, ullamcorper ac augue. Donec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Elementum Orci Dignissim: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Proin semper ipsum finibus quam tempor,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consectetur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543088" y="11896486"/>
            <a:ext cx="8723560" cy="5725686"/>
          </a:xfrm>
        </p:spPr>
        <p:txBody>
          <a:bodyPr/>
          <a:lstStyle/>
          <a:p>
            <a:endParaRPr lang="en-US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3475530" y="17993112"/>
            <a:ext cx="9144000" cy="138807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Arial, size 24, italic style. Mauris orci mi, varius id diam id, egestas auctor enim. Sed in risus nibh. In quam, aliquet set nibh sit amet.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159F851-BAE7-D64A-A1C1-57A3D976F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02708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cknowledgments">
            <a:extLst>
              <a:ext uri="{FF2B5EF4-FFF2-40B4-BE49-F238E27FC236}">
                <a16:creationId xmlns:a16="http://schemas.microsoft.com/office/drawing/2014/main" id="{4A566191-A733-5F48-97FA-3D35EA5E2453}"/>
              </a:ext>
            </a:extLst>
          </p:cNvPr>
          <p:cNvSpPr txBox="1">
            <a:spLocks/>
          </p:cNvSpPr>
          <p:nvPr/>
        </p:nvSpPr>
        <p:spPr>
          <a:xfrm>
            <a:off x="33543086" y="20641096"/>
            <a:ext cx="9144000" cy="379845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</a:t>
            </a:r>
            <a:endParaRPr lang="en-US" sz="2800" b="1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513931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ference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3543086" y="25509584"/>
            <a:ext cx="9144000" cy="371173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</a:t>
            </a:r>
          </a:p>
        </p:txBody>
      </p:sp>
      <p:sp>
        <p:nvSpPr>
          <p:cNvPr id="151" name="Unit name">
            <a:extLst>
              <a:ext uri="{FF2B5EF4-FFF2-40B4-BE49-F238E27FC236}">
                <a16:creationId xmlns:a16="http://schemas.microsoft.com/office/drawing/2014/main" id="{B343D220-71AE-9F49-AAF0-9365E378A63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870170" y="31426150"/>
            <a:ext cx="22098000" cy="10509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Add unit name here</a:t>
            </a:r>
          </a:p>
        </p:txBody>
      </p:sp>
    </p:spTree>
    <p:extLst>
      <p:ext uri="{BB962C8B-B14F-4D97-AF65-F5344CB8AC3E}">
        <p14:creationId xmlns:p14="http://schemas.microsoft.com/office/powerpoint/2010/main" val="278037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itle 291">
            <a:extLst>
              <a:ext uri="{FF2B5EF4-FFF2-40B4-BE49-F238E27FC236}">
                <a16:creationId xmlns:a16="http://schemas.microsoft.com/office/drawing/2014/main" id="{88570F26-AB79-504A-8858-4501DCE1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550" y="1436688"/>
            <a:ext cx="38727062" cy="1411287"/>
          </a:xfrm>
        </p:spPr>
        <p:txBody>
          <a:bodyPr/>
          <a:lstStyle/>
          <a:p>
            <a:r>
              <a:rPr lang="en-US" dirty="0"/>
              <a:t>ACADEMIC RESEARCH POSTER TEMPLATE (3 column)</a:t>
            </a:r>
            <a:br>
              <a:rPr lang="en-US" dirty="0"/>
            </a:b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EB393EAD-E503-3D4B-B618-811F2BC14D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628550" y="2847975"/>
            <a:ext cx="38727062" cy="1050925"/>
          </a:xfrm>
        </p:spPr>
        <p:txBody>
          <a:bodyPr/>
          <a:lstStyle/>
          <a:p>
            <a:r>
              <a:rPr lang="en-US" dirty="0"/>
              <a:t>Subtitle for Academic Research Poster (48x36 inches)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13B9D7AA-93F5-CA4B-9D34-40D48C8F5B7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628550" y="4217988"/>
            <a:ext cx="38727062" cy="719137"/>
          </a:xfrm>
        </p:spPr>
        <p:txBody>
          <a:bodyPr/>
          <a:lstStyle/>
          <a:p>
            <a:r>
              <a:rPr lang="en-US" dirty="0"/>
              <a:t>Presenter name and the name of the people who contributed to this presentation</a:t>
            </a:r>
          </a:p>
        </p:txBody>
      </p:sp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624552" y="6111396"/>
            <a:ext cx="11054738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used throughout is set to Arial,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04121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622453" y="15420893"/>
            <a:ext cx="9619186" cy="191262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94914" y="25115473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94914" y="25482142"/>
            <a:ext cx="11054738" cy="458828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in. Sed in risus nibh. In nisl quam, aliquet sed nibh sit amet, faucibus.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MAURIS ORCI VARIUS ID DIAM</a:t>
            </a:r>
            <a:endParaRPr lang="en-US" sz="2800" dirty="0">
              <a:ea typeface="Arial" charset="0"/>
              <a:cs typeface="Arial" charset="0"/>
            </a:endParaRP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ea typeface="Arial" charset="0"/>
                <a:cs typeface="Arial" charset="0"/>
              </a:rPr>
            </a:br>
            <a:r>
              <a:rPr lang="en-US" sz="2800" dirty="0">
                <a:ea typeface="Arial" charset="0"/>
                <a:cs typeface="Arial" charset="0"/>
              </a:rPr>
              <a:t>ut in pulvinar urna in eros posuere.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4304025" y="6111396"/>
            <a:ext cx="15415858" cy="3772290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4304025" y="10125114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9872835"/>
              </p:ext>
            </p:extLst>
          </p:nvPr>
        </p:nvGraphicFramePr>
        <p:xfrm>
          <a:off x="15342415" y="10140327"/>
          <a:ext cx="13862530" cy="5771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4304025" y="16365960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969505"/>
              </p:ext>
            </p:extLst>
          </p:nvPr>
        </p:nvGraphicFramePr>
        <p:xfrm>
          <a:off x="15066572" y="16453405"/>
          <a:ext cx="5941176" cy="561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>
            <a:off x="21480680" y="16352489"/>
            <a:ext cx="0" cy="5719659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2825641" y="16371550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23965748" y="16352489"/>
            <a:ext cx="4389120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854495"/>
              </p:ext>
            </p:extLst>
          </p:nvPr>
        </p:nvGraphicFramePr>
        <p:xfrm>
          <a:off x="22869551" y="17275131"/>
          <a:ext cx="6628004" cy="41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43E7DE3-CAA6-134C-9147-6A96C1ABF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331733" y="228299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Placeholder 14">
            <a:extLst>
              <a:ext uri="{FF2B5EF4-FFF2-40B4-BE49-F238E27FC236}">
                <a16:creationId xmlns:a16="http://schemas.microsoft.com/office/drawing/2014/main" id="{F49A4787-9719-414C-BC45-15D43839F319}"/>
              </a:ext>
            </a:extLst>
          </p:cNvPr>
          <p:cNvSpPr txBox="1">
            <a:spLocks/>
          </p:cNvSpPr>
          <p:nvPr/>
        </p:nvSpPr>
        <p:spPr>
          <a:xfrm>
            <a:off x="14304024" y="23167833"/>
            <a:ext cx="15415859" cy="262419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 massa nibh. Duis purus neque, facilisis cursus ultrices vel, ullamcorper ac augue. Donec semper lorem vitae urna.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00096"/>
              </p:ext>
            </p:extLst>
          </p:nvPr>
        </p:nvGraphicFramePr>
        <p:xfrm>
          <a:off x="14368028" y="25947762"/>
          <a:ext cx="15351876" cy="388145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3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31274814" y="6111397"/>
            <a:ext cx="11054738" cy="472122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ullamcorper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ac augue.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 eros.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5AAD8D7-5220-3443-80F2-71012F80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11640222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1274814" y="12006891"/>
            <a:ext cx="11054738" cy="229575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 congue massa tristique. Sed in risus nibh. In nisl quam, </a:t>
            </a:r>
            <a:r>
              <a:rPr lang="en-US" altLang="en-US" sz="2800" dirty="0" err="1">
                <a:latin typeface="+mn-lt"/>
                <a:ea typeface="Arial" charset="0"/>
              </a:rPr>
              <a:t>aliquet</a:t>
            </a:r>
            <a:r>
              <a:rPr lang="en-US" altLang="en-US" sz="2800" dirty="0">
                <a:latin typeface="+mn-lt"/>
                <a:ea typeface="Arial" charset="0"/>
              </a:rPr>
              <a:t> sed.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351014" y="14831999"/>
            <a:ext cx="10795583" cy="5079535"/>
          </a:xfrm>
        </p:spPr>
        <p:txBody>
          <a:bodyPr/>
          <a:lstStyle/>
          <a:p>
            <a:endParaRPr lang="en-US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1274814" y="20084319"/>
            <a:ext cx="10998705" cy="138114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Arial, size 24, italic style. Mauris orci mi, varius id diam id, egestas auctor enim. Sed in risus nibh. In quam, aliquet set nibh sit amet.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166065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cknowledgment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1274814" y="22030927"/>
            <a:ext cx="11054738" cy="373276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FDE7F48-986B-1046-8667-6DF78CC6B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629304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ferences">
            <a:extLst>
              <a:ext uri="{FF2B5EF4-FFF2-40B4-BE49-F238E27FC236}">
                <a16:creationId xmlns:a16="http://schemas.microsoft.com/office/drawing/2014/main" id="{9394BCED-FB23-0444-A4D0-6FBF2B4652DA}"/>
              </a:ext>
            </a:extLst>
          </p:cNvPr>
          <p:cNvSpPr txBox="1">
            <a:spLocks/>
          </p:cNvSpPr>
          <p:nvPr/>
        </p:nvSpPr>
        <p:spPr>
          <a:xfrm>
            <a:off x="31274814" y="26663314"/>
            <a:ext cx="11054738" cy="316590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magna.</a:t>
            </a:r>
          </a:p>
        </p:txBody>
      </p:sp>
      <p:sp>
        <p:nvSpPr>
          <p:cNvPr id="151" name="Unit name">
            <a:extLst>
              <a:ext uri="{FF2B5EF4-FFF2-40B4-BE49-F238E27FC236}">
                <a16:creationId xmlns:a16="http://schemas.microsoft.com/office/drawing/2014/main" id="{B343D220-71AE-9F49-AAF0-9365E378A63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870170" y="31426150"/>
            <a:ext cx="22098000" cy="10509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Add unit name here</a:t>
            </a:r>
          </a:p>
        </p:txBody>
      </p:sp>
      <p:pic>
        <p:nvPicPr>
          <p:cNvPr id="2" name="1" descr="1">
            <a:extLst>
              <a:ext uri="{FF2B5EF4-FFF2-40B4-BE49-F238E27FC236}">
                <a16:creationId xmlns:a16="http://schemas.microsoft.com/office/drawing/2014/main" id="{B099D337-A781-9321-2D30-CF504A505CF3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923134" y="18049385"/>
            <a:ext cx="707508" cy="707508"/>
          </a:xfrm>
          <a:prstGeom prst="rect">
            <a:avLst/>
          </a:prstGeom>
        </p:spPr>
      </p:pic>
      <p:pic>
        <p:nvPicPr>
          <p:cNvPr id="3" name="2" descr="2">
            <a:extLst>
              <a:ext uri="{FF2B5EF4-FFF2-40B4-BE49-F238E27FC236}">
                <a16:creationId xmlns:a16="http://schemas.microsoft.com/office/drawing/2014/main" id="{4DA03128-4B44-2F4F-2C5D-BBC4367824AC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915532" y="19204027"/>
            <a:ext cx="707508" cy="707508"/>
          </a:xfrm>
          <a:prstGeom prst="rect">
            <a:avLst/>
          </a:prstGeom>
        </p:spPr>
      </p:pic>
      <p:pic>
        <p:nvPicPr>
          <p:cNvPr id="4" name="3" descr="3">
            <a:extLst>
              <a:ext uri="{FF2B5EF4-FFF2-40B4-BE49-F238E27FC236}">
                <a16:creationId xmlns:a16="http://schemas.microsoft.com/office/drawing/2014/main" id="{865F4F45-073B-0722-91D0-4B554844A0B2}"/>
              </a:ext>
            </a:extLst>
          </p:cNvPr>
          <p:cNvPicPr>
            <a:picLocks noChangeAspect="1"/>
          </p:cNvPicPr>
          <p:nvPr/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919333" y="20266798"/>
            <a:ext cx="707508" cy="707508"/>
          </a:xfrm>
          <a:prstGeom prst="rect">
            <a:avLst/>
          </a:prstGeom>
        </p:spPr>
      </p:pic>
      <p:pic>
        <p:nvPicPr>
          <p:cNvPr id="5" name="4" descr="4">
            <a:extLst>
              <a:ext uri="{FF2B5EF4-FFF2-40B4-BE49-F238E27FC236}">
                <a16:creationId xmlns:a16="http://schemas.microsoft.com/office/drawing/2014/main" id="{2BCE40A8-3CB8-7E72-9877-EE13024CB558}"/>
              </a:ext>
            </a:extLst>
          </p:cNvPr>
          <p:cNvPicPr>
            <a:picLocks noChangeAspect="1"/>
          </p:cNvPicPr>
          <p:nvPr/>
        </p:nvPicPr>
        <p:blipFill>
          <a:blip r:embed="rId1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934539" y="21296241"/>
            <a:ext cx="707508" cy="707508"/>
          </a:xfrm>
          <a:prstGeom prst="rect">
            <a:avLst/>
          </a:prstGeom>
        </p:spPr>
      </p:pic>
      <p:pic>
        <p:nvPicPr>
          <p:cNvPr id="6" name="5" descr="5">
            <a:extLst>
              <a:ext uri="{FF2B5EF4-FFF2-40B4-BE49-F238E27FC236}">
                <a16:creationId xmlns:a16="http://schemas.microsoft.com/office/drawing/2014/main" id="{DF5B6558-B712-0016-5B41-6036C07DFAA6}"/>
              </a:ext>
            </a:extLst>
          </p:cNvPr>
          <p:cNvPicPr>
            <a:picLocks noChangeAspect="1"/>
          </p:cNvPicPr>
          <p:nvPr/>
        </p:nvPicPr>
        <p:blipFill>
          <a:blip r:embed="rId1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926935" y="22361570"/>
            <a:ext cx="707508" cy="707508"/>
          </a:xfrm>
          <a:prstGeom prst="rect">
            <a:avLst/>
          </a:prstGeom>
        </p:spPr>
      </p:pic>
      <p:pic>
        <p:nvPicPr>
          <p:cNvPr id="7" name="6" descr="6">
            <a:extLst>
              <a:ext uri="{FF2B5EF4-FFF2-40B4-BE49-F238E27FC236}">
                <a16:creationId xmlns:a16="http://schemas.microsoft.com/office/drawing/2014/main" id="{2F32F666-2A9C-F41E-0FC4-63586AAF7E6F}"/>
              </a:ext>
            </a:extLst>
          </p:cNvPr>
          <p:cNvPicPr>
            <a:picLocks noChangeAspect="1"/>
          </p:cNvPicPr>
          <p:nvPr/>
        </p:nvPicPr>
        <p:blipFill>
          <a:blip r:embed="rId18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930736" y="23480455"/>
            <a:ext cx="707508" cy="707508"/>
          </a:xfrm>
          <a:prstGeom prst="rect">
            <a:avLst/>
          </a:prstGeom>
        </p:spPr>
      </p:pic>
      <p:pic>
        <p:nvPicPr>
          <p:cNvPr id="8" name="7" descr="7">
            <a:extLst>
              <a:ext uri="{FF2B5EF4-FFF2-40B4-BE49-F238E27FC236}">
                <a16:creationId xmlns:a16="http://schemas.microsoft.com/office/drawing/2014/main" id="{5ACD0F30-2A83-594B-8401-400374517089}"/>
              </a:ext>
            </a:extLst>
          </p:cNvPr>
          <p:cNvPicPr>
            <a:picLocks noChangeAspect="1"/>
          </p:cNvPicPr>
          <p:nvPr/>
        </p:nvPicPr>
        <p:blipFill>
          <a:blip r:embed="rId19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3208879" y="18049385"/>
            <a:ext cx="707508" cy="707508"/>
          </a:xfrm>
          <a:prstGeom prst="rect">
            <a:avLst/>
          </a:prstGeom>
        </p:spPr>
      </p:pic>
      <p:pic>
        <p:nvPicPr>
          <p:cNvPr id="9" name="8" descr="8">
            <a:extLst>
              <a:ext uri="{FF2B5EF4-FFF2-40B4-BE49-F238E27FC236}">
                <a16:creationId xmlns:a16="http://schemas.microsoft.com/office/drawing/2014/main" id="{8DC2B11B-AB80-6C8F-B929-44575B2EE518}"/>
              </a:ext>
            </a:extLst>
          </p:cNvPr>
          <p:cNvPicPr>
            <a:picLocks noChangeAspect="1"/>
          </p:cNvPicPr>
          <p:nvPr/>
        </p:nvPicPr>
        <p:blipFill>
          <a:blip r:embed="rId20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3208879" y="19204027"/>
            <a:ext cx="707508" cy="707508"/>
          </a:xfrm>
          <a:prstGeom prst="rect">
            <a:avLst/>
          </a:prstGeom>
        </p:spPr>
      </p:pic>
      <p:pic>
        <p:nvPicPr>
          <p:cNvPr id="10" name="9" descr="9">
            <a:extLst>
              <a:ext uri="{FF2B5EF4-FFF2-40B4-BE49-F238E27FC236}">
                <a16:creationId xmlns:a16="http://schemas.microsoft.com/office/drawing/2014/main" id="{28F16A54-BF39-8641-4526-B218BF512DE1}"/>
              </a:ext>
            </a:extLst>
          </p:cNvPr>
          <p:cNvPicPr>
            <a:picLocks noChangeAspect="1"/>
          </p:cNvPicPr>
          <p:nvPr/>
        </p:nvPicPr>
        <p:blipFill>
          <a:blip r:embed="rId21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3208879" y="20266798"/>
            <a:ext cx="707508" cy="707508"/>
          </a:xfrm>
          <a:prstGeom prst="rect">
            <a:avLst/>
          </a:prstGeom>
        </p:spPr>
      </p:pic>
      <p:pic>
        <p:nvPicPr>
          <p:cNvPr id="11" name="0" descr="0">
            <a:extLst>
              <a:ext uri="{FF2B5EF4-FFF2-40B4-BE49-F238E27FC236}">
                <a16:creationId xmlns:a16="http://schemas.microsoft.com/office/drawing/2014/main" id="{5A81ED98-6FA3-B761-1412-8241A577C031}"/>
              </a:ext>
            </a:extLst>
          </p:cNvPr>
          <p:cNvPicPr>
            <a:picLocks noChangeAspect="1"/>
          </p:cNvPicPr>
          <p:nvPr/>
        </p:nvPicPr>
        <p:blipFill>
          <a:blip r:embed="rId2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3208879" y="21296241"/>
            <a:ext cx="707508" cy="707508"/>
          </a:xfrm>
          <a:prstGeom prst="rect">
            <a:avLst/>
          </a:prstGeom>
        </p:spPr>
      </p:pic>
      <p:pic>
        <p:nvPicPr>
          <p:cNvPr id="12" name="A" descr="A">
            <a:extLst>
              <a:ext uri="{FF2B5EF4-FFF2-40B4-BE49-F238E27FC236}">
                <a16:creationId xmlns:a16="http://schemas.microsoft.com/office/drawing/2014/main" id="{D50371F5-966A-94CD-E0D5-6E20EAC3253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952718" y="18049385"/>
            <a:ext cx="707508" cy="707508"/>
          </a:xfrm>
          <a:prstGeom prst="rect">
            <a:avLst/>
          </a:prstGeom>
        </p:spPr>
      </p:pic>
      <p:pic>
        <p:nvPicPr>
          <p:cNvPr id="13" name="B" descr="B">
            <a:extLst>
              <a:ext uri="{FF2B5EF4-FFF2-40B4-BE49-F238E27FC236}">
                <a16:creationId xmlns:a16="http://schemas.microsoft.com/office/drawing/2014/main" id="{1FD35CB4-2ACB-EF63-BF69-C86BECF0BBD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936780" y="19204027"/>
            <a:ext cx="707508" cy="707508"/>
          </a:xfrm>
          <a:prstGeom prst="rect">
            <a:avLst/>
          </a:prstGeom>
        </p:spPr>
      </p:pic>
      <p:pic>
        <p:nvPicPr>
          <p:cNvPr id="14" name="C" descr="C">
            <a:extLst>
              <a:ext uri="{FF2B5EF4-FFF2-40B4-BE49-F238E27FC236}">
                <a16:creationId xmlns:a16="http://schemas.microsoft.com/office/drawing/2014/main" id="{38112BC9-2D40-6BC1-29EB-A034AC7E3E2B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968656" y="20266798"/>
            <a:ext cx="707508" cy="707508"/>
          </a:xfrm>
          <a:prstGeom prst="rect">
            <a:avLst/>
          </a:prstGeom>
        </p:spPr>
      </p:pic>
      <p:pic>
        <p:nvPicPr>
          <p:cNvPr id="15" name="D" descr="D">
            <a:extLst>
              <a:ext uri="{FF2B5EF4-FFF2-40B4-BE49-F238E27FC236}">
                <a16:creationId xmlns:a16="http://schemas.microsoft.com/office/drawing/2014/main" id="{54A3483F-DDDA-F7C5-0570-D20DC952A06B}"/>
              </a:ext>
            </a:extLst>
          </p:cNvPr>
          <p:cNvPicPr>
            <a:picLocks noChangeAspect="1"/>
          </p:cNvPicPr>
          <p:nvPr/>
        </p:nvPicPr>
        <p:blipFill>
          <a:blip r:embed="rId2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4984594" y="21296241"/>
            <a:ext cx="707508" cy="707508"/>
          </a:xfrm>
          <a:prstGeom prst="rect">
            <a:avLst/>
          </a:prstGeom>
        </p:spPr>
      </p:pic>
      <p:pic>
        <p:nvPicPr>
          <p:cNvPr id="16" name="E" descr="E">
            <a:extLst>
              <a:ext uri="{FF2B5EF4-FFF2-40B4-BE49-F238E27FC236}">
                <a16:creationId xmlns:a16="http://schemas.microsoft.com/office/drawing/2014/main" id="{756F444B-DACF-4613-9A49-17FBFCF81FF0}"/>
              </a:ext>
            </a:extLst>
          </p:cNvPr>
          <p:cNvPicPr>
            <a:picLocks noChangeAspect="1"/>
          </p:cNvPicPr>
          <p:nvPr/>
        </p:nvPicPr>
        <p:blipFill>
          <a:blip r:embed="rId2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016471" y="22361570"/>
            <a:ext cx="707508" cy="707508"/>
          </a:xfrm>
          <a:prstGeom prst="rect">
            <a:avLst/>
          </a:prstGeom>
        </p:spPr>
      </p:pic>
      <p:pic>
        <p:nvPicPr>
          <p:cNvPr id="17" name="F" descr="F">
            <a:extLst>
              <a:ext uri="{FF2B5EF4-FFF2-40B4-BE49-F238E27FC236}">
                <a16:creationId xmlns:a16="http://schemas.microsoft.com/office/drawing/2014/main" id="{1C64488A-2FB8-44C7-8736-2FC34D25190F}"/>
              </a:ext>
            </a:extLst>
          </p:cNvPr>
          <p:cNvPicPr>
            <a:picLocks noChangeAspect="1"/>
          </p:cNvPicPr>
          <p:nvPr/>
        </p:nvPicPr>
        <p:blipFill>
          <a:blip r:embed="rId2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000532" y="23480455"/>
            <a:ext cx="707508" cy="707508"/>
          </a:xfrm>
          <a:prstGeom prst="rect">
            <a:avLst/>
          </a:prstGeom>
        </p:spPr>
      </p:pic>
      <p:pic>
        <p:nvPicPr>
          <p:cNvPr id="18" name="G" descr="G">
            <a:extLst>
              <a:ext uri="{FF2B5EF4-FFF2-40B4-BE49-F238E27FC236}">
                <a16:creationId xmlns:a16="http://schemas.microsoft.com/office/drawing/2014/main" id="{050E2683-4E94-3A2A-033C-8E2D4861250E}"/>
              </a:ext>
            </a:extLst>
          </p:cNvPr>
          <p:cNvPicPr>
            <a:picLocks noChangeAspect="1"/>
          </p:cNvPicPr>
          <p:nvPr/>
        </p:nvPicPr>
        <p:blipFill>
          <a:blip r:embed="rId2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6213428" y="18049385"/>
            <a:ext cx="707508" cy="707508"/>
          </a:xfrm>
          <a:prstGeom prst="rect">
            <a:avLst/>
          </a:prstGeom>
        </p:spPr>
      </p:pic>
      <p:pic>
        <p:nvPicPr>
          <p:cNvPr id="33" name="H" descr="H">
            <a:extLst>
              <a:ext uri="{FF2B5EF4-FFF2-40B4-BE49-F238E27FC236}">
                <a16:creationId xmlns:a16="http://schemas.microsoft.com/office/drawing/2014/main" id="{17A10700-9767-91E5-31FD-0251AB9400E7}"/>
              </a:ext>
            </a:extLst>
          </p:cNvPr>
          <p:cNvPicPr>
            <a:picLocks noChangeAspect="1"/>
          </p:cNvPicPr>
          <p:nvPr/>
        </p:nvPicPr>
        <p:blipFill>
          <a:blip r:embed="rId2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6252989" y="19204027"/>
            <a:ext cx="707508" cy="707508"/>
          </a:xfrm>
          <a:prstGeom prst="rect">
            <a:avLst/>
          </a:prstGeom>
        </p:spPr>
      </p:pic>
      <p:pic>
        <p:nvPicPr>
          <p:cNvPr id="35" name="I" descr="I">
            <a:extLst>
              <a:ext uri="{FF2B5EF4-FFF2-40B4-BE49-F238E27FC236}">
                <a16:creationId xmlns:a16="http://schemas.microsoft.com/office/drawing/2014/main" id="{0730E157-1159-38FA-1F5A-EEB099FD9354}"/>
              </a:ext>
            </a:extLst>
          </p:cNvPr>
          <p:cNvPicPr>
            <a:picLocks noChangeAspect="1"/>
          </p:cNvPicPr>
          <p:nvPr/>
        </p:nvPicPr>
        <p:blipFill>
          <a:blip r:embed="rId28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6226615" y="20266798"/>
            <a:ext cx="707508" cy="707508"/>
          </a:xfrm>
          <a:prstGeom prst="rect">
            <a:avLst/>
          </a:prstGeom>
        </p:spPr>
      </p:pic>
      <p:pic>
        <p:nvPicPr>
          <p:cNvPr id="37" name="J" descr="J">
            <a:extLst>
              <a:ext uri="{FF2B5EF4-FFF2-40B4-BE49-F238E27FC236}">
                <a16:creationId xmlns:a16="http://schemas.microsoft.com/office/drawing/2014/main" id="{727ECEF0-0B29-695B-DEB6-81EADEA7EDEC}"/>
              </a:ext>
            </a:extLst>
          </p:cNvPr>
          <p:cNvPicPr>
            <a:picLocks noChangeAspect="1"/>
          </p:cNvPicPr>
          <p:nvPr/>
        </p:nvPicPr>
        <p:blipFill>
          <a:blip r:embed="rId29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6239802" y="21296241"/>
            <a:ext cx="707508" cy="707508"/>
          </a:xfrm>
          <a:prstGeom prst="rect">
            <a:avLst/>
          </a:prstGeom>
        </p:spPr>
      </p:pic>
      <p:pic>
        <p:nvPicPr>
          <p:cNvPr id="42" name="K" descr="K">
            <a:extLst>
              <a:ext uri="{FF2B5EF4-FFF2-40B4-BE49-F238E27FC236}">
                <a16:creationId xmlns:a16="http://schemas.microsoft.com/office/drawing/2014/main" id="{2F27EC43-7D67-6ED6-1FCC-FAAE777934F8}"/>
              </a:ext>
            </a:extLst>
          </p:cNvPr>
          <p:cNvPicPr>
            <a:picLocks noChangeAspect="1"/>
          </p:cNvPicPr>
          <p:nvPr/>
        </p:nvPicPr>
        <p:blipFill>
          <a:blip r:embed="rId30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6279365" y="22361570"/>
            <a:ext cx="707508" cy="707508"/>
          </a:xfrm>
          <a:prstGeom prst="rect">
            <a:avLst/>
          </a:prstGeom>
        </p:spPr>
      </p:pic>
      <p:pic>
        <p:nvPicPr>
          <p:cNvPr id="43" name="L" descr="L">
            <a:extLst>
              <a:ext uri="{FF2B5EF4-FFF2-40B4-BE49-F238E27FC236}">
                <a16:creationId xmlns:a16="http://schemas.microsoft.com/office/drawing/2014/main" id="{1F08A220-3445-1459-AAA8-8B5D09B39C66}"/>
              </a:ext>
            </a:extLst>
          </p:cNvPr>
          <p:cNvPicPr>
            <a:picLocks noChangeAspect="1"/>
          </p:cNvPicPr>
          <p:nvPr/>
        </p:nvPicPr>
        <p:blipFill>
          <a:blip r:embed="rId31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6266176" y="23480455"/>
            <a:ext cx="707508" cy="707508"/>
          </a:xfrm>
          <a:prstGeom prst="rect">
            <a:avLst/>
          </a:prstGeom>
        </p:spPr>
      </p:pic>
      <p:pic>
        <p:nvPicPr>
          <p:cNvPr id="44" name="M" descr="M">
            <a:extLst>
              <a:ext uri="{FF2B5EF4-FFF2-40B4-BE49-F238E27FC236}">
                <a16:creationId xmlns:a16="http://schemas.microsoft.com/office/drawing/2014/main" id="{67AB9E4F-1AD0-80FD-70D6-4560846F95D8}"/>
              </a:ext>
            </a:extLst>
          </p:cNvPr>
          <p:cNvPicPr>
            <a:picLocks noChangeAspect="1"/>
          </p:cNvPicPr>
          <p:nvPr/>
        </p:nvPicPr>
        <p:blipFill>
          <a:blip r:embed="rId3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436809" y="18049385"/>
            <a:ext cx="707508" cy="707508"/>
          </a:xfrm>
          <a:prstGeom prst="rect">
            <a:avLst/>
          </a:prstGeom>
        </p:spPr>
      </p:pic>
      <p:pic>
        <p:nvPicPr>
          <p:cNvPr id="49" name="N" descr="N">
            <a:extLst>
              <a:ext uri="{FF2B5EF4-FFF2-40B4-BE49-F238E27FC236}">
                <a16:creationId xmlns:a16="http://schemas.microsoft.com/office/drawing/2014/main" id="{96DC62E1-8F6F-C53C-34CB-5E9E9776B93F}"/>
              </a:ext>
            </a:extLst>
          </p:cNvPr>
          <p:cNvPicPr>
            <a:picLocks noChangeAspect="1"/>
          </p:cNvPicPr>
          <p:nvPr/>
        </p:nvPicPr>
        <p:blipFill>
          <a:blip r:embed="rId3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430783" y="19204027"/>
            <a:ext cx="707508" cy="707508"/>
          </a:xfrm>
          <a:prstGeom prst="rect">
            <a:avLst/>
          </a:prstGeom>
        </p:spPr>
      </p:pic>
      <p:pic>
        <p:nvPicPr>
          <p:cNvPr id="62" name="O" descr="O">
            <a:extLst>
              <a:ext uri="{FF2B5EF4-FFF2-40B4-BE49-F238E27FC236}">
                <a16:creationId xmlns:a16="http://schemas.microsoft.com/office/drawing/2014/main" id="{FDEFEC65-2094-DC72-A24D-E0086880228F}"/>
              </a:ext>
            </a:extLst>
          </p:cNvPr>
          <p:cNvPicPr>
            <a:picLocks noChangeAspect="1"/>
          </p:cNvPicPr>
          <p:nvPr/>
        </p:nvPicPr>
        <p:blipFill>
          <a:blip r:embed="rId3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439822" y="20266798"/>
            <a:ext cx="707508" cy="707508"/>
          </a:xfrm>
          <a:prstGeom prst="rect">
            <a:avLst/>
          </a:prstGeom>
        </p:spPr>
      </p:pic>
      <p:pic>
        <p:nvPicPr>
          <p:cNvPr id="63" name="P" descr="P">
            <a:extLst>
              <a:ext uri="{FF2B5EF4-FFF2-40B4-BE49-F238E27FC236}">
                <a16:creationId xmlns:a16="http://schemas.microsoft.com/office/drawing/2014/main" id="{6C8C3AF2-753A-7378-ED26-3C588BD49CF7}"/>
              </a:ext>
            </a:extLst>
          </p:cNvPr>
          <p:cNvPicPr>
            <a:picLocks noChangeAspect="1"/>
          </p:cNvPicPr>
          <p:nvPr/>
        </p:nvPicPr>
        <p:blipFill>
          <a:blip r:embed="rId3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433796" y="21296241"/>
            <a:ext cx="707508" cy="707508"/>
          </a:xfrm>
          <a:prstGeom prst="rect">
            <a:avLst/>
          </a:prstGeom>
        </p:spPr>
      </p:pic>
      <p:pic>
        <p:nvPicPr>
          <p:cNvPr id="70" name="Q" descr="Q">
            <a:extLst>
              <a:ext uri="{FF2B5EF4-FFF2-40B4-BE49-F238E27FC236}">
                <a16:creationId xmlns:a16="http://schemas.microsoft.com/office/drawing/2014/main" id="{129610AC-A86B-C434-4796-F5C01A2249AC}"/>
              </a:ext>
            </a:extLst>
          </p:cNvPr>
          <p:cNvPicPr>
            <a:picLocks noChangeAspect="1"/>
          </p:cNvPicPr>
          <p:nvPr/>
        </p:nvPicPr>
        <p:blipFill>
          <a:blip r:embed="rId3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442835" y="22361570"/>
            <a:ext cx="707508" cy="707508"/>
          </a:xfrm>
          <a:prstGeom prst="rect">
            <a:avLst/>
          </a:prstGeom>
        </p:spPr>
      </p:pic>
      <p:pic>
        <p:nvPicPr>
          <p:cNvPr id="71" name="R" descr="R">
            <a:extLst>
              <a:ext uri="{FF2B5EF4-FFF2-40B4-BE49-F238E27FC236}">
                <a16:creationId xmlns:a16="http://schemas.microsoft.com/office/drawing/2014/main" id="{C7341A6C-9CEB-37E3-191F-5F63CC583E3D}"/>
              </a:ext>
            </a:extLst>
          </p:cNvPr>
          <p:cNvPicPr>
            <a:picLocks noChangeAspect="1"/>
          </p:cNvPicPr>
          <p:nvPr/>
        </p:nvPicPr>
        <p:blipFill>
          <a:blip r:embed="rId3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7445850" y="23480455"/>
            <a:ext cx="707508" cy="707508"/>
          </a:xfrm>
          <a:prstGeom prst="rect">
            <a:avLst/>
          </a:prstGeom>
        </p:spPr>
      </p:pic>
      <p:pic>
        <p:nvPicPr>
          <p:cNvPr id="72" name="S" descr="S">
            <a:extLst>
              <a:ext uri="{FF2B5EF4-FFF2-40B4-BE49-F238E27FC236}">
                <a16:creationId xmlns:a16="http://schemas.microsoft.com/office/drawing/2014/main" id="{50652A95-49C5-9247-DB66-B4B3582168FA}"/>
              </a:ext>
            </a:extLst>
          </p:cNvPr>
          <p:cNvPicPr>
            <a:picLocks noChangeAspect="1"/>
          </p:cNvPicPr>
          <p:nvPr/>
        </p:nvPicPr>
        <p:blipFill>
          <a:blip r:embed="rId38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608072" y="18049385"/>
            <a:ext cx="707508" cy="707508"/>
          </a:xfrm>
          <a:prstGeom prst="rect">
            <a:avLst/>
          </a:prstGeom>
        </p:spPr>
      </p:pic>
      <p:pic>
        <p:nvPicPr>
          <p:cNvPr id="73" name="T" descr="T">
            <a:extLst>
              <a:ext uri="{FF2B5EF4-FFF2-40B4-BE49-F238E27FC236}">
                <a16:creationId xmlns:a16="http://schemas.microsoft.com/office/drawing/2014/main" id="{6889BA6A-3E93-B2B0-9F5E-3F16C20F8F45}"/>
              </a:ext>
            </a:extLst>
          </p:cNvPr>
          <p:cNvPicPr>
            <a:picLocks noChangeAspect="1"/>
          </p:cNvPicPr>
          <p:nvPr/>
        </p:nvPicPr>
        <p:blipFill>
          <a:blip r:embed="rId39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592934" y="19204027"/>
            <a:ext cx="707508" cy="707508"/>
          </a:xfrm>
          <a:prstGeom prst="rect">
            <a:avLst/>
          </a:prstGeom>
        </p:spPr>
      </p:pic>
      <p:pic>
        <p:nvPicPr>
          <p:cNvPr id="77" name="U" descr="U">
            <a:extLst>
              <a:ext uri="{FF2B5EF4-FFF2-40B4-BE49-F238E27FC236}">
                <a16:creationId xmlns:a16="http://schemas.microsoft.com/office/drawing/2014/main" id="{430B3EF8-4CE0-25E0-C328-65209BD71947}"/>
              </a:ext>
            </a:extLst>
          </p:cNvPr>
          <p:cNvPicPr>
            <a:picLocks noChangeAspect="1"/>
          </p:cNvPicPr>
          <p:nvPr/>
        </p:nvPicPr>
        <p:blipFill>
          <a:blip r:embed="rId40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589150" y="20266798"/>
            <a:ext cx="707508" cy="707508"/>
          </a:xfrm>
          <a:prstGeom prst="rect">
            <a:avLst/>
          </a:prstGeom>
        </p:spPr>
      </p:pic>
      <p:pic>
        <p:nvPicPr>
          <p:cNvPr id="78" name="V" descr="V">
            <a:extLst>
              <a:ext uri="{FF2B5EF4-FFF2-40B4-BE49-F238E27FC236}">
                <a16:creationId xmlns:a16="http://schemas.microsoft.com/office/drawing/2014/main" id="{A53D0072-CDD8-8C08-C790-EBA6A535190D}"/>
              </a:ext>
            </a:extLst>
          </p:cNvPr>
          <p:cNvPicPr>
            <a:picLocks noChangeAspect="1"/>
          </p:cNvPicPr>
          <p:nvPr/>
        </p:nvPicPr>
        <p:blipFill>
          <a:blip r:embed="rId41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596718" y="21296241"/>
            <a:ext cx="707508" cy="707508"/>
          </a:xfrm>
          <a:prstGeom prst="rect">
            <a:avLst/>
          </a:prstGeom>
        </p:spPr>
      </p:pic>
      <p:pic>
        <p:nvPicPr>
          <p:cNvPr id="79" name="W" descr="W">
            <a:extLst>
              <a:ext uri="{FF2B5EF4-FFF2-40B4-BE49-F238E27FC236}">
                <a16:creationId xmlns:a16="http://schemas.microsoft.com/office/drawing/2014/main" id="{EA77C369-1C71-7BAD-157D-4DB4171E1D49}"/>
              </a:ext>
            </a:extLst>
          </p:cNvPr>
          <p:cNvPicPr>
            <a:picLocks noChangeAspect="1"/>
          </p:cNvPicPr>
          <p:nvPr/>
        </p:nvPicPr>
        <p:blipFill>
          <a:blip r:embed="rId4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600502" y="22361570"/>
            <a:ext cx="707508" cy="707508"/>
          </a:xfrm>
          <a:prstGeom prst="rect">
            <a:avLst/>
          </a:prstGeom>
        </p:spPr>
      </p:pic>
      <p:pic>
        <p:nvPicPr>
          <p:cNvPr id="80" name="X" descr="X">
            <a:extLst>
              <a:ext uri="{FF2B5EF4-FFF2-40B4-BE49-F238E27FC236}">
                <a16:creationId xmlns:a16="http://schemas.microsoft.com/office/drawing/2014/main" id="{CD715EE1-EA44-F8F0-BC2A-09EDD598D664}"/>
              </a:ext>
            </a:extLst>
          </p:cNvPr>
          <p:cNvPicPr>
            <a:picLocks noChangeAspect="1"/>
          </p:cNvPicPr>
          <p:nvPr/>
        </p:nvPicPr>
        <p:blipFill>
          <a:blip r:embed="rId4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8604286" y="23480455"/>
            <a:ext cx="707508" cy="707508"/>
          </a:xfrm>
          <a:prstGeom prst="rect">
            <a:avLst/>
          </a:prstGeom>
        </p:spPr>
      </p:pic>
      <p:pic>
        <p:nvPicPr>
          <p:cNvPr id="81" name="Y" descr="Y">
            <a:extLst>
              <a:ext uri="{FF2B5EF4-FFF2-40B4-BE49-F238E27FC236}">
                <a16:creationId xmlns:a16="http://schemas.microsoft.com/office/drawing/2014/main" id="{21D0105D-20B5-14C3-5B70-D90A2C6B68AB}"/>
              </a:ext>
            </a:extLst>
          </p:cNvPr>
          <p:cNvPicPr>
            <a:picLocks noChangeAspect="1"/>
          </p:cNvPicPr>
          <p:nvPr/>
        </p:nvPicPr>
        <p:blipFill>
          <a:blip r:embed="rId4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9640605" y="18049385"/>
            <a:ext cx="707508" cy="707508"/>
          </a:xfrm>
          <a:prstGeom prst="rect">
            <a:avLst/>
          </a:prstGeom>
        </p:spPr>
      </p:pic>
      <p:pic>
        <p:nvPicPr>
          <p:cNvPr id="82" name="Z" descr="Z">
            <a:extLst>
              <a:ext uri="{FF2B5EF4-FFF2-40B4-BE49-F238E27FC236}">
                <a16:creationId xmlns:a16="http://schemas.microsoft.com/office/drawing/2014/main" id="{572F93AE-A09B-047B-BCB2-EB41350FDCBE}"/>
              </a:ext>
            </a:extLst>
          </p:cNvPr>
          <p:cNvPicPr>
            <a:picLocks noChangeAspect="1"/>
          </p:cNvPicPr>
          <p:nvPr/>
        </p:nvPicPr>
        <p:blipFill>
          <a:blip r:embed="rId4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9640605" y="19204027"/>
            <a:ext cx="707508" cy="70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3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instein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96C8E1"/>
      </a:accent1>
      <a:accent2>
        <a:srgbClr val="003C7D"/>
      </a:accent2>
      <a:accent3>
        <a:srgbClr val="7B5AA6"/>
      </a:accent3>
      <a:accent4>
        <a:srgbClr val="31B0CD"/>
      </a:accent4>
      <a:accent5>
        <a:srgbClr val="00B451"/>
      </a:accent5>
      <a:accent6>
        <a:srgbClr val="FFB71B"/>
      </a:accent6>
      <a:hlink>
        <a:srgbClr val="003F69"/>
      </a:hlink>
      <a:folHlink>
        <a:srgbClr val="6366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Einstein</Template>
  <TotalTime>5540</TotalTime>
  <Words>1281</Words>
  <Application>Microsoft Office PowerPoint</Application>
  <PresentationFormat>Custom</PresentationFormat>
  <Paragraphs>143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Roboto</vt:lpstr>
      <vt:lpstr>Office Theme</vt:lpstr>
      <vt:lpstr>ACADEMIC RESEARCH POSTER TEMPLATE (4 column)</vt:lpstr>
      <vt:lpstr>ACADEMIC RESEARCH POSTER TEMPLATE (3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Samantha Viera</cp:lastModifiedBy>
  <cp:revision>377</cp:revision>
  <dcterms:created xsi:type="dcterms:W3CDTF">2020-01-21T18:13:39Z</dcterms:created>
  <dcterms:modified xsi:type="dcterms:W3CDTF">2024-12-02T17:42:29Z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